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54.png" ContentType="image/png"/>
  <Override PartName="/ppt/media/image53.png" ContentType="image/png"/>
  <Override PartName="/ppt/media/image52.png" ContentType="image/png"/>
  <Override PartName="/ppt/media/image51.png" ContentType="image/png"/>
  <Override PartName="/ppt/media/image50.png" ContentType="image/png"/>
  <Override PartName="/ppt/media/image46.jpeg" ContentType="image/jpeg"/>
  <Override PartName="/ppt/media/image44.png" ContentType="image/png"/>
  <Override PartName="/ppt/media/image43.png" ContentType="image/png"/>
  <Override PartName="/ppt/media/image42.png" ContentType="image/png"/>
  <Override PartName="/ppt/media/image41.png" ContentType="image/png"/>
  <Override PartName="/ppt/media/image40.png" ContentType="image/png"/>
  <Override PartName="/ppt/media/image39.png" ContentType="image/png"/>
  <Override PartName="/ppt/media/image14.png" ContentType="image/png"/>
  <Override PartName="/ppt/media/image38.png" ContentType="image/png"/>
  <Override PartName="/ppt/media/image13.png" ContentType="image/png"/>
  <Override PartName="/ppt/media/image37.png" ContentType="image/png"/>
  <Override PartName="/ppt/media/image12.png" ContentType="image/png"/>
  <Override PartName="/ppt/media/image16.png" ContentType="image/png"/>
  <Override PartName="/ppt/media/image15.png" ContentType="image/png"/>
  <Override PartName="/ppt/media/image17.png" ContentType="image/png"/>
  <Override PartName="/ppt/media/image18.png" ContentType="image/png"/>
  <Override PartName="/ppt/media/image19.png" ContentType="image/png"/>
  <Override PartName="/ppt/media/image45.png" ContentType="image/png"/>
  <Override PartName="/ppt/media/image20.png" ContentType="image/png"/>
  <Override PartName="/ppt/media/image21.png" ContentType="image/png"/>
  <Override PartName="/ppt/media/image47.png" ContentType="image/png"/>
  <Override PartName="/ppt/media/image22.png" ContentType="image/png"/>
  <Override PartName="/ppt/media/image48.png" ContentType="image/png"/>
  <Override PartName="/ppt/media/image23.png" ContentType="image/png"/>
  <Override PartName="/ppt/media/image49.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55.png" ContentType="image/png"/>
  <Override PartName="/ppt/media/image30.png" ContentType="image/png"/>
  <Override PartName="/ppt/media/image56.png" ContentType="image/png"/>
  <Override PartName="/ppt/media/image31.png" ContentType="image/png"/>
  <Override PartName="/ppt/media/image57.png" ContentType="image/png"/>
  <Override PartName="/ppt/media/image32.png" ContentType="image/png"/>
  <Override PartName="/ppt/media/image58.png" ContentType="image/png"/>
  <Override PartName="/ppt/media/image33.png" ContentType="image/png"/>
  <Override PartName="/ppt/media/image59.png" ContentType="image/png"/>
  <Override PartName="/ppt/media/image34.png" ContentType="image/png"/>
  <Override PartName="/ppt/media/image10.png" ContentType="image/png"/>
  <Override PartName="/ppt/media/image35.png" ContentType="image/png"/>
  <Override PartName="/ppt/media/image11.png" ContentType="image/png"/>
  <Override PartName="/ppt/media/image36.png" ContentType="image/png"/>
  <Override PartName="/ppt/media/image9.png" ContentType="image/png"/>
  <Override PartName="/ppt/media/image8.png" ContentType="image/png"/>
  <Override PartName="/ppt/media/image62.png" ContentType="image/png"/>
  <Override PartName="/ppt/media/image7.png" ContentType="image/png"/>
  <Override PartName="/ppt/media/image2.png" ContentType="image/png"/>
  <Override PartName="/ppt/media/image1.png" ContentType="image/png"/>
  <Override PartName="/ppt/media/image3.png" ContentType="image/png"/>
  <Override PartName="/ppt/media/image4.png" ContentType="image/png"/>
  <Override PartName="/ppt/media/image60.png" ContentType="image/png"/>
  <Override PartName="/ppt/media/image5.png" ContentType="image/png"/>
  <Override PartName="/ppt/media/image61.png" ContentType="image/png"/>
  <Override PartName="/ppt/media/image6.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a:t>
            </a:r>
            <a:r>
              <a:rPr b="0" lang="en-US" sz="4400" spc="-1" strike="noStrike">
                <a:latin typeface="Arial"/>
              </a:rPr>
              <a:t>li</a:t>
            </a:r>
            <a:r>
              <a:rPr b="0" lang="en-US" sz="4400" spc="-1" strike="noStrike">
                <a:latin typeface="Arial"/>
              </a:rPr>
              <a:t>c</a:t>
            </a:r>
            <a:r>
              <a:rPr b="0" lang="en-US" sz="4400" spc="-1" strike="noStrike">
                <a:latin typeface="Arial"/>
              </a:rPr>
              <a:t>k </a:t>
            </a:r>
            <a:r>
              <a:rPr b="0" lang="en-US" sz="4400" spc="-1" strike="noStrike">
                <a:latin typeface="Arial"/>
              </a:rPr>
              <a:t>to </a:t>
            </a:r>
            <a:r>
              <a:rPr b="0" lang="en-US" sz="4400" spc="-1" strike="noStrike">
                <a:latin typeface="Arial"/>
              </a:rPr>
              <a:t>e</a:t>
            </a:r>
            <a:r>
              <a:rPr b="0" lang="en-US" sz="4400" spc="-1" strike="noStrike">
                <a:latin typeface="Arial"/>
              </a:rPr>
              <a:t>di</a:t>
            </a:r>
            <a:r>
              <a:rPr b="0" lang="en-US" sz="4400" spc="-1" strike="noStrike">
                <a:latin typeface="Arial"/>
              </a:rPr>
              <a:t>t </a:t>
            </a:r>
            <a:r>
              <a:rPr b="0" lang="en-US" sz="4400" spc="-1" strike="noStrike">
                <a:latin typeface="Arial"/>
              </a:rPr>
              <a:t>th</a:t>
            </a:r>
            <a:r>
              <a:rPr b="0" lang="en-US" sz="4400" spc="-1" strike="noStrike">
                <a:latin typeface="Arial"/>
              </a:rPr>
              <a:t>e </a:t>
            </a:r>
            <a:r>
              <a:rPr b="0" lang="en-US" sz="4400" spc="-1" strike="noStrike">
                <a:latin typeface="Arial"/>
              </a:rPr>
              <a:t>tit</a:t>
            </a:r>
            <a:r>
              <a:rPr b="0" lang="en-US" sz="4400" spc="-1" strike="noStrike">
                <a:latin typeface="Arial"/>
              </a:rPr>
              <a:t>le </a:t>
            </a:r>
            <a:r>
              <a:rPr b="0" lang="en-US" sz="4400" spc="-1" strike="noStrike">
                <a:latin typeface="Arial"/>
              </a:rPr>
              <a:t>te</a:t>
            </a:r>
            <a:r>
              <a:rPr b="0" lang="en-US" sz="4400" spc="-1" strike="noStrike">
                <a:latin typeface="Arial"/>
              </a:rPr>
              <a:t>xt </a:t>
            </a:r>
            <a:r>
              <a:rPr b="0" lang="en-US" sz="4400" spc="-1" strike="noStrike">
                <a:latin typeface="Arial"/>
              </a:rPr>
              <a:t>fo</a:t>
            </a:r>
            <a:r>
              <a:rPr b="0" lang="en-US" sz="4400" spc="-1" strike="noStrike">
                <a:latin typeface="Arial"/>
              </a:rPr>
              <a:t>r</a:t>
            </a:r>
            <a:r>
              <a:rPr b="0" lang="en-US" sz="4400" spc="-1" strike="noStrike">
                <a:latin typeface="Arial"/>
              </a:rPr>
              <a:t>m</a:t>
            </a:r>
            <a:r>
              <a:rPr b="0" lang="en-US" sz="4400" spc="-1" strike="noStrike">
                <a:latin typeface="Arial"/>
              </a:rPr>
              <a:t>at</a:t>
            </a:r>
            <a:endParaRPr b="0" lang="en-US" sz="4400" spc="-1" strike="noStrike">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png"/><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image" Target="../media/image41.png"/><Relationship Id="rId6"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image" Target="../media/image43.png"/><Relationship Id="rId3" Type="http://schemas.openxmlformats.org/officeDocument/2006/relationships/image" Target="../media/image44.png"/><Relationship Id="rId4" Type="http://schemas.openxmlformats.org/officeDocument/2006/relationships/image" Target="../media/image45.png"/><Relationship Id="rId5" Type="http://schemas.openxmlformats.org/officeDocument/2006/relationships/image" Target="../media/image46.jpeg"/><Relationship Id="rId6"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47.png"/><Relationship Id="rId2" Type="http://schemas.openxmlformats.org/officeDocument/2006/relationships/image" Target="../media/image48.png"/><Relationship Id="rId3" Type="http://schemas.openxmlformats.org/officeDocument/2006/relationships/image" Target="../media/image49.png"/><Relationship Id="rId4" Type="http://schemas.openxmlformats.org/officeDocument/2006/relationships/image" Target="../media/image50.png"/><Relationship Id="rId5" Type="http://schemas.openxmlformats.org/officeDocument/2006/relationships/image" Target="../media/image51.png"/><Relationship Id="rId6"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52.png"/><Relationship Id="rId2" Type="http://schemas.openxmlformats.org/officeDocument/2006/relationships/image" Target="../media/image53.png"/><Relationship Id="rId3" Type="http://schemas.openxmlformats.org/officeDocument/2006/relationships/image" Target="../media/image54.png"/><Relationship Id="rId4" Type="http://schemas.openxmlformats.org/officeDocument/2006/relationships/image" Target="../media/image55.png"/><Relationship Id="rId5" Type="http://schemas.openxmlformats.org/officeDocument/2006/relationships/image" Target="../media/image56.png"/><Relationship Id="rId6"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57.png"/><Relationship Id="rId2" Type="http://schemas.openxmlformats.org/officeDocument/2006/relationships/image" Target="../media/image58.png"/><Relationship Id="rId3" Type="http://schemas.openxmlformats.org/officeDocument/2006/relationships/image" Target="../media/image59.png"/><Relationship Id="rId4" Type="http://schemas.openxmlformats.org/officeDocument/2006/relationships/image" Target="../media/image60.png"/><Relationship Id="rId5" Type="http://schemas.openxmlformats.org/officeDocument/2006/relationships/image" Target="../media/image61.png"/><Relationship Id="rId6"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62.png"/><Relationship Id="rId2"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28.png"/><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1.png"/><Relationship Id="rId6"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6.png"/><Relationship Id="rId6"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76" name="Picture 4" descr=""/>
          <p:cNvPicPr/>
          <p:nvPr/>
        </p:nvPicPr>
        <p:blipFill>
          <a:blip r:embed="rId1"/>
          <a:stretch/>
        </p:blipFill>
        <p:spPr>
          <a:xfrm>
            <a:off x="0" y="0"/>
            <a:ext cx="2557440" cy="2557440"/>
          </a:xfrm>
          <a:prstGeom prst="rect">
            <a:avLst/>
          </a:prstGeom>
          <a:ln>
            <a:noFill/>
          </a:ln>
        </p:spPr>
      </p:pic>
      <p:sp>
        <p:nvSpPr>
          <p:cNvPr id="77" name="CustomShape 1"/>
          <p:cNvSpPr/>
          <p:nvPr/>
        </p:nvSpPr>
        <p:spPr>
          <a:xfrm>
            <a:off x="3050640" y="3033720"/>
            <a:ext cx="6090120" cy="939600"/>
          </a:xfrm>
          <a:prstGeom prst="rect">
            <a:avLst/>
          </a:prstGeom>
          <a:noFill/>
          <a:ln>
            <a:noFill/>
          </a:ln>
        </p:spPr>
        <p:style>
          <a:lnRef idx="0"/>
          <a:fillRef idx="0"/>
          <a:effectRef idx="0"/>
          <a:fontRef idx="minor"/>
        </p:style>
        <p:txBody>
          <a:bodyPr lIns="90000" rIns="90000" tIns="45000" bIns="45000"/>
          <a:p>
            <a:pPr>
              <a:lnSpc>
                <a:spcPct val="100000"/>
              </a:lnSpc>
            </a:pPr>
            <a:r>
              <a:rPr b="0" lang="en-US" sz="6000" spc="-1" strike="noStrike">
                <a:solidFill>
                  <a:srgbClr val="ce181e"/>
                </a:solidFill>
                <a:latin typeface="Arial"/>
                <a:ea typeface="DejaVu Sans"/>
              </a:rPr>
              <a:t>Normal Equation</a:t>
            </a:r>
            <a:endParaRPr b="0" lang="en-US" sz="60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9" name="CustomShape 1"/>
          <p:cNvSpPr/>
          <p:nvPr/>
        </p:nvSpPr>
        <p:spPr>
          <a:xfrm>
            <a:off x="352440" y="324000"/>
            <a:ext cx="485928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Optimal model</a:t>
            </a:r>
            <a:endParaRPr b="0" lang="en-US" sz="5000" spc="-1" strike="noStrike">
              <a:latin typeface="Arial"/>
            </a:endParaRPr>
          </a:p>
        </p:txBody>
      </p:sp>
      <p:sp>
        <p:nvSpPr>
          <p:cNvPr id="390" name="CustomShape 2"/>
          <p:cNvSpPr/>
          <p:nvPr/>
        </p:nvSpPr>
        <p:spPr>
          <a:xfrm>
            <a:off x="352440" y="1527840"/>
            <a:ext cx="11440440" cy="7578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2400" spc="-1" strike="noStrike">
                <a:solidFill>
                  <a:srgbClr val="000000"/>
                </a:solidFill>
                <a:latin typeface="Arial"/>
                <a:ea typeface="Hack"/>
              </a:rPr>
              <a:t>In the example shown below, a linear regression model might underfit the data and a higher order model might get severely affected by the noise and variance in the dataset, an optimal fit would be in between.</a:t>
            </a:r>
            <a:endParaRPr b="0" lang="en-US" sz="2400" spc="-1" strike="noStrike">
              <a:latin typeface="Arial"/>
            </a:endParaRPr>
          </a:p>
        </p:txBody>
      </p:sp>
      <p:pic>
        <p:nvPicPr>
          <p:cNvPr id="391" name="Picture 11" descr=""/>
          <p:cNvPicPr/>
          <p:nvPr/>
        </p:nvPicPr>
        <p:blipFill>
          <a:blip r:embed="rId1"/>
          <a:stretch/>
        </p:blipFill>
        <p:spPr>
          <a:xfrm>
            <a:off x="11110680" y="123840"/>
            <a:ext cx="927720" cy="978840"/>
          </a:xfrm>
          <a:prstGeom prst="rect">
            <a:avLst/>
          </a:prstGeom>
          <a:ln>
            <a:noFill/>
          </a:ln>
        </p:spPr>
      </p:pic>
      <p:sp>
        <p:nvSpPr>
          <p:cNvPr id="392" name="CustomShape 3"/>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3" name="CustomShape 4"/>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4" name="CustomShape 5"/>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5" name="CustomShape 6"/>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6" name="CustomShape 7"/>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7" name="CustomShape 8"/>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8" name="CustomShape 9"/>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9" name="CustomShape 10"/>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0" name="CustomShape 11"/>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1" name="CustomShape 12"/>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2" name="CustomShape 13"/>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3" name="CustomShape 14"/>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4" name="CustomShape 15"/>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05"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406"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407" name="CustomShape 16"/>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408"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409" name="CustomShape 17"/>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0" name="CustomShape 18"/>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1" name="CustomShape 19"/>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2" name="CustomShape 20"/>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3" name="CustomShape 21"/>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4" name="CustomShape 22"/>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15" name="CustomShape 23"/>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6" name="CustomShape 24"/>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7" name="CustomShape 25"/>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18" name="CustomShape 26"/>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9" name="CustomShape 27"/>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0" name="CustomShape 28"/>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21" name="CustomShape 29"/>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22" name="CustomShape 30"/>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3" name="CustomShape 31"/>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4" name="CustomShape 32"/>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5" name="CustomShape 33"/>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6" name="CustomShape 34"/>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7" name="CustomShape 35"/>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8" name="CustomShape 36"/>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29" name="CustomShape 37"/>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30" name="CustomShape 38"/>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431" name="" descr=""/>
          <p:cNvPicPr/>
          <p:nvPr/>
        </p:nvPicPr>
        <p:blipFill>
          <a:blip r:embed="rId5"/>
          <a:stretch/>
        </p:blipFill>
        <p:spPr>
          <a:xfrm>
            <a:off x="2454840" y="3099960"/>
            <a:ext cx="6868800" cy="274716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2" name="CustomShape 1"/>
          <p:cNvSpPr/>
          <p:nvPr/>
        </p:nvSpPr>
        <p:spPr>
          <a:xfrm>
            <a:off x="352440" y="324000"/>
            <a:ext cx="485928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Optimal model</a:t>
            </a:r>
            <a:endParaRPr b="0" lang="en-US" sz="5000" spc="-1" strike="noStrike">
              <a:latin typeface="Arial"/>
            </a:endParaRPr>
          </a:p>
        </p:txBody>
      </p:sp>
      <p:sp>
        <p:nvSpPr>
          <p:cNvPr id="433" name="CustomShape 2"/>
          <p:cNvSpPr/>
          <p:nvPr/>
        </p:nvSpPr>
        <p:spPr>
          <a:xfrm>
            <a:off x="352440" y="1571040"/>
            <a:ext cx="11440440" cy="7578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2400" spc="-1" strike="noStrike">
                <a:solidFill>
                  <a:srgbClr val="000000"/>
                </a:solidFill>
                <a:latin typeface="Arial"/>
                <a:ea typeface="DejaVu Sans"/>
              </a:rPr>
              <a:t>The same applies to logistic regression.</a:t>
            </a:r>
            <a:endParaRPr b="0" lang="en-US" sz="2400" spc="-1" strike="noStrike">
              <a:latin typeface="Arial"/>
            </a:endParaRPr>
          </a:p>
        </p:txBody>
      </p:sp>
      <p:pic>
        <p:nvPicPr>
          <p:cNvPr id="434" name="Picture 11" descr=""/>
          <p:cNvPicPr/>
          <p:nvPr/>
        </p:nvPicPr>
        <p:blipFill>
          <a:blip r:embed="rId1"/>
          <a:stretch/>
        </p:blipFill>
        <p:spPr>
          <a:xfrm>
            <a:off x="11110680" y="123840"/>
            <a:ext cx="927720" cy="978840"/>
          </a:xfrm>
          <a:prstGeom prst="rect">
            <a:avLst/>
          </a:prstGeom>
          <a:ln>
            <a:noFill/>
          </a:ln>
        </p:spPr>
      </p:pic>
      <p:sp>
        <p:nvSpPr>
          <p:cNvPr id="435" name="CustomShape 3"/>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6" name="CustomShape 4"/>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7" name="CustomShape 5"/>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8" name="CustomShape 6"/>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9" name="CustomShape 7"/>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0" name="CustomShape 8"/>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1" name="CustomShape 9"/>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2" name="CustomShape 10"/>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3" name="CustomShape 11"/>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4" name="CustomShape 12"/>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5" name="CustomShape 13"/>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6" name="CustomShape 14"/>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7" name="CustomShape 15"/>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48"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449"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450" name="CustomShape 16"/>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451"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452" name="CustomShape 17"/>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3" name="CustomShape 18"/>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4" name="CustomShape 19"/>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5" name="CustomShape 20"/>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6" name="CustomShape 21"/>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7" name="CustomShape 22"/>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58" name="CustomShape 23"/>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9" name="CustomShape 24"/>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0" name="CustomShape 25"/>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61" name="CustomShape 26"/>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2" name="CustomShape 27"/>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3" name="CustomShape 28"/>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64" name="CustomShape 29"/>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65" name="CustomShape 30"/>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6" name="CustomShape 31"/>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7" name="CustomShape 32"/>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8" name="CustomShape 33"/>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9" name="CustomShape 34"/>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0" name="CustomShape 35"/>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1" name="CustomShape 36"/>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2" name="CustomShape 37"/>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3" name="CustomShape 38"/>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474" name="" descr=""/>
          <p:cNvPicPr/>
          <p:nvPr/>
        </p:nvPicPr>
        <p:blipFill>
          <a:blip r:embed="rId5"/>
          <a:stretch/>
        </p:blipFill>
        <p:spPr>
          <a:xfrm>
            <a:off x="1665360" y="2355840"/>
            <a:ext cx="8503560" cy="364608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75" name="CustomShape 1"/>
          <p:cNvSpPr/>
          <p:nvPr/>
        </p:nvSpPr>
        <p:spPr>
          <a:xfrm>
            <a:off x="352440" y="324000"/>
            <a:ext cx="485928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Optimal model</a:t>
            </a:r>
            <a:endParaRPr b="0" lang="en-US" sz="5000" spc="-1" strike="noStrike">
              <a:latin typeface="Arial"/>
            </a:endParaRPr>
          </a:p>
        </p:txBody>
      </p:sp>
      <p:sp>
        <p:nvSpPr>
          <p:cNvPr id="476" name="CustomShape 2"/>
          <p:cNvSpPr/>
          <p:nvPr/>
        </p:nvSpPr>
        <p:spPr>
          <a:xfrm>
            <a:off x="820440" y="2939040"/>
            <a:ext cx="11440440" cy="7578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2400" spc="-1" strike="noStrike">
                <a:solidFill>
                  <a:srgbClr val="000000"/>
                </a:solidFill>
                <a:latin typeface="Arial"/>
                <a:ea typeface="DejaVu Sans"/>
              </a:rPr>
              <a:t>Model complexity </a:t>
            </a:r>
            <a:endParaRPr b="0" lang="en-US" sz="2400" spc="-1" strike="noStrike">
              <a:latin typeface="Arial"/>
            </a:endParaRPr>
          </a:p>
          <a:p>
            <a:pPr>
              <a:lnSpc>
                <a:spcPct val="100000"/>
              </a:lnSpc>
            </a:pPr>
            <a:r>
              <a:rPr b="0" lang="en-US" sz="2400" spc="-1" strike="noStrike">
                <a:solidFill>
                  <a:srgbClr val="000000"/>
                </a:solidFill>
                <a:latin typeface="Arial"/>
                <a:ea typeface="DejaVu Sans"/>
              </a:rPr>
              <a:t>vs </a:t>
            </a:r>
            <a:endParaRPr b="0" lang="en-US" sz="2400" spc="-1" strike="noStrike">
              <a:latin typeface="Arial"/>
            </a:endParaRPr>
          </a:p>
          <a:p>
            <a:pPr>
              <a:lnSpc>
                <a:spcPct val="100000"/>
              </a:lnSpc>
            </a:pPr>
            <a:r>
              <a:rPr b="0" lang="en-US" sz="2400" spc="-1" strike="noStrike">
                <a:solidFill>
                  <a:srgbClr val="000000"/>
                </a:solidFill>
                <a:latin typeface="Arial"/>
                <a:ea typeface="DejaVu Sans"/>
              </a:rPr>
              <a:t>Test &amp; Training Errors.</a:t>
            </a:r>
            <a:endParaRPr b="0" lang="en-US" sz="2400" spc="-1" strike="noStrike">
              <a:latin typeface="Arial"/>
            </a:endParaRPr>
          </a:p>
        </p:txBody>
      </p:sp>
      <p:pic>
        <p:nvPicPr>
          <p:cNvPr id="477" name="Picture 11" descr=""/>
          <p:cNvPicPr/>
          <p:nvPr/>
        </p:nvPicPr>
        <p:blipFill>
          <a:blip r:embed="rId1"/>
          <a:stretch/>
        </p:blipFill>
        <p:spPr>
          <a:xfrm>
            <a:off x="11110680" y="123840"/>
            <a:ext cx="927720" cy="978840"/>
          </a:xfrm>
          <a:prstGeom prst="rect">
            <a:avLst/>
          </a:prstGeom>
          <a:ln>
            <a:noFill/>
          </a:ln>
        </p:spPr>
      </p:pic>
      <p:sp>
        <p:nvSpPr>
          <p:cNvPr id="478" name="CustomShape 3"/>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9" name="CustomShape 4"/>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0" name="CustomShape 5"/>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1" name="CustomShape 6"/>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2" name="CustomShape 7"/>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3" name="CustomShape 8"/>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4" name="CustomShape 9"/>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5" name="CustomShape 10"/>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6" name="CustomShape 11"/>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7" name="CustomShape 12"/>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8" name="CustomShape 13"/>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9" name="CustomShape 14"/>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0" name="CustomShape 15"/>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91"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492"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493" name="CustomShape 16"/>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494"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495" name="CustomShape 17"/>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6" name="CustomShape 18"/>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7" name="CustomShape 19"/>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8" name="CustomShape 20"/>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9" name="CustomShape 21"/>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0" name="CustomShape 22"/>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01" name="CustomShape 23"/>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2" name="CustomShape 24"/>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3" name="CustomShape 25"/>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04" name="CustomShape 26"/>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5" name="CustomShape 27"/>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6" name="CustomShape 28"/>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07" name="CustomShape 29"/>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08" name="CustomShape 30"/>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9" name="CustomShape 31"/>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0" name="CustomShape 32"/>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1" name="CustomShape 33"/>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2" name="CustomShape 34"/>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3" name="CustomShape 35"/>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4" name="CustomShape 36"/>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5" name="CustomShape 37"/>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6" name="CustomShape 38"/>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517" name="" descr=""/>
          <p:cNvPicPr/>
          <p:nvPr/>
        </p:nvPicPr>
        <p:blipFill>
          <a:blip r:embed="rId5"/>
          <a:stretch/>
        </p:blipFill>
        <p:spPr>
          <a:xfrm>
            <a:off x="4573440" y="1873800"/>
            <a:ext cx="7005960" cy="399708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18" name="CustomShape 1"/>
          <p:cNvSpPr/>
          <p:nvPr/>
        </p:nvSpPr>
        <p:spPr>
          <a:xfrm>
            <a:off x="352440" y="324000"/>
            <a:ext cx="485928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Regularization</a:t>
            </a:r>
            <a:endParaRPr b="0" lang="en-US" sz="5000" spc="-1" strike="noStrike">
              <a:latin typeface="Arial"/>
            </a:endParaRPr>
          </a:p>
        </p:txBody>
      </p:sp>
      <p:sp>
        <p:nvSpPr>
          <p:cNvPr id="519" name="CustomShape 2"/>
          <p:cNvSpPr/>
          <p:nvPr/>
        </p:nvSpPr>
        <p:spPr>
          <a:xfrm>
            <a:off x="352440" y="1355040"/>
            <a:ext cx="11440440" cy="7578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2400" spc="-1" strike="noStrike">
                <a:solidFill>
                  <a:srgbClr val="000000"/>
                </a:solidFill>
                <a:latin typeface="Arial"/>
                <a:ea typeface="DejaVu Sans"/>
              </a:rPr>
              <a:t>Regularization is a technique used to reduce the error (testing error) by fitting a function appropriately on the given training set and avoid overfitting.</a:t>
            </a:r>
            <a:endParaRPr b="0" lang="en-US" sz="2400" spc="-1" strike="noStrike">
              <a:latin typeface="Arial"/>
            </a:endParaRPr>
          </a:p>
          <a:p>
            <a:pPr>
              <a:lnSpc>
                <a:spcPct val="100000"/>
              </a:lnSpc>
            </a:pPr>
            <a:endParaRPr b="0" lang="en-US" sz="2400" spc="-1" strike="noStrike">
              <a:latin typeface="Arial"/>
            </a:endParaRPr>
          </a:p>
        </p:txBody>
      </p:sp>
      <p:pic>
        <p:nvPicPr>
          <p:cNvPr id="520" name="Picture 11" descr=""/>
          <p:cNvPicPr/>
          <p:nvPr/>
        </p:nvPicPr>
        <p:blipFill>
          <a:blip r:embed="rId1"/>
          <a:stretch/>
        </p:blipFill>
        <p:spPr>
          <a:xfrm>
            <a:off x="11110680" y="123840"/>
            <a:ext cx="927720" cy="978840"/>
          </a:xfrm>
          <a:prstGeom prst="rect">
            <a:avLst/>
          </a:prstGeom>
          <a:ln>
            <a:noFill/>
          </a:ln>
        </p:spPr>
      </p:pic>
      <p:sp>
        <p:nvSpPr>
          <p:cNvPr id="521" name="CustomShape 3"/>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2" name="CustomShape 4"/>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3" name="CustomShape 5"/>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4" name="CustomShape 6"/>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5" name="CustomShape 7"/>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6" name="CustomShape 8"/>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7" name="CustomShape 9"/>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8" name="CustomShape 10"/>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9" name="CustomShape 11"/>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0" name="CustomShape 12"/>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1" name="CustomShape 13"/>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2" name="CustomShape 14"/>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3" name="CustomShape 15"/>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534"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535"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536" name="CustomShape 16"/>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537"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538" name="CustomShape 17"/>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9" name="CustomShape 18"/>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0" name="CustomShape 19"/>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1" name="CustomShape 20"/>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2" name="CustomShape 21"/>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3" name="CustomShape 22"/>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44" name="CustomShape 23"/>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5" name="CustomShape 24"/>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6" name="CustomShape 25"/>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47" name="CustomShape 26"/>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8" name="CustomShape 27"/>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9" name="CustomShape 28"/>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50" name="CustomShape 29"/>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51" name="CustomShape 30"/>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2" name="CustomShape 31"/>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3" name="CustomShape 32"/>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4" name="CustomShape 33"/>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5" name="CustomShape 34"/>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6" name="CustomShape 35"/>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7" name="CustomShape 36"/>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58" name="CustomShape 37"/>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59" name="CustomShape 38"/>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560" name="" descr=""/>
          <p:cNvPicPr/>
          <p:nvPr/>
        </p:nvPicPr>
        <p:blipFill>
          <a:blip r:embed="rId5"/>
          <a:stretch/>
        </p:blipFill>
        <p:spPr>
          <a:xfrm>
            <a:off x="2536920" y="2521080"/>
            <a:ext cx="7118280" cy="3457440"/>
          </a:xfrm>
          <a:prstGeom prst="rect">
            <a:avLst/>
          </a:prstGeom>
          <a:ln>
            <a:noFill/>
          </a:ln>
        </p:spPr>
      </p:pic>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61" name="CustomShape 1"/>
          <p:cNvSpPr/>
          <p:nvPr/>
        </p:nvSpPr>
        <p:spPr>
          <a:xfrm>
            <a:off x="352440" y="324000"/>
            <a:ext cx="485928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Regularization</a:t>
            </a:r>
            <a:endParaRPr b="0" lang="en-US" sz="5000" spc="-1" strike="noStrike">
              <a:latin typeface="Arial"/>
            </a:endParaRPr>
          </a:p>
        </p:txBody>
      </p:sp>
      <p:sp>
        <p:nvSpPr>
          <p:cNvPr id="562" name="CustomShape 2"/>
          <p:cNvSpPr/>
          <p:nvPr/>
        </p:nvSpPr>
        <p:spPr>
          <a:xfrm>
            <a:off x="352440" y="1463040"/>
            <a:ext cx="11440440" cy="7578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2400" spc="-1" strike="noStrike">
                <a:solidFill>
                  <a:srgbClr val="000000"/>
                </a:solidFill>
                <a:latin typeface="Arial"/>
                <a:ea typeface="DejaVu Sans"/>
              </a:rPr>
              <a:t>In regularization, a simple term added in the cost function whether it was a linear regression or a logistic regression, it helps minimizing the values of the parameters while minimizing the error value, thus penalizing the parameters that try to fit the model as neatly as possible and reduce the overfitting problem.</a:t>
            </a:r>
            <a:endParaRPr b="0" lang="en-US" sz="2400" spc="-1" strike="noStrike">
              <a:latin typeface="Arial"/>
            </a:endParaRPr>
          </a:p>
        </p:txBody>
      </p:sp>
      <p:pic>
        <p:nvPicPr>
          <p:cNvPr id="563" name="Picture 11" descr=""/>
          <p:cNvPicPr/>
          <p:nvPr/>
        </p:nvPicPr>
        <p:blipFill>
          <a:blip r:embed="rId1"/>
          <a:stretch/>
        </p:blipFill>
        <p:spPr>
          <a:xfrm>
            <a:off x="11110680" y="123840"/>
            <a:ext cx="927720" cy="978840"/>
          </a:xfrm>
          <a:prstGeom prst="rect">
            <a:avLst/>
          </a:prstGeom>
          <a:ln>
            <a:noFill/>
          </a:ln>
        </p:spPr>
      </p:pic>
      <p:sp>
        <p:nvSpPr>
          <p:cNvPr id="564" name="CustomShape 3"/>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5" name="CustomShape 4"/>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6" name="CustomShape 5"/>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7" name="CustomShape 6"/>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8" name="CustomShape 7"/>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9" name="CustomShape 8"/>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0" name="CustomShape 9"/>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1" name="CustomShape 10"/>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2" name="CustomShape 11"/>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3" name="CustomShape 12"/>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4" name="CustomShape 13"/>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5" name="CustomShape 14"/>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6" name="CustomShape 15"/>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577"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578"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579" name="CustomShape 16"/>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580"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581" name="CustomShape 17"/>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2" name="CustomShape 18"/>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3" name="CustomShape 19"/>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4" name="CustomShape 20"/>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5" name="CustomShape 21"/>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6" name="CustomShape 22"/>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87" name="CustomShape 23"/>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8" name="CustomShape 24"/>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9" name="CustomShape 25"/>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90" name="CustomShape 26"/>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1" name="CustomShape 27"/>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2" name="CustomShape 28"/>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93" name="CustomShape 29"/>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94" name="CustomShape 30"/>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5" name="CustomShape 31"/>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6" name="CustomShape 32"/>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7" name="CustomShape 33"/>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8" name="CustomShape 34"/>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9" name="CustomShape 35"/>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0" name="CustomShape 36"/>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01" name="CustomShape 37"/>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02" name="CustomShape 38"/>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603" name="" descr=""/>
          <p:cNvPicPr/>
          <p:nvPr/>
        </p:nvPicPr>
        <p:blipFill>
          <a:blip r:embed="rId5"/>
          <a:stretch/>
        </p:blipFill>
        <p:spPr>
          <a:xfrm>
            <a:off x="408600" y="3734280"/>
            <a:ext cx="11374920" cy="1752120"/>
          </a:xfrm>
          <a:prstGeom prst="rect">
            <a:avLst/>
          </a:prstGeom>
          <a:ln>
            <a:noFill/>
          </a:ln>
        </p:spPr>
      </p:pic>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604" name="Picture 4" descr=""/>
          <p:cNvPicPr/>
          <p:nvPr/>
        </p:nvPicPr>
        <p:blipFill>
          <a:blip r:embed="rId1"/>
          <a:stretch/>
        </p:blipFill>
        <p:spPr>
          <a:xfrm>
            <a:off x="0" y="0"/>
            <a:ext cx="2557440" cy="2557440"/>
          </a:xfrm>
          <a:prstGeom prst="rect">
            <a:avLst/>
          </a:prstGeom>
          <a:ln>
            <a:noFill/>
          </a:ln>
        </p:spPr>
      </p:pic>
      <p:sp>
        <p:nvSpPr>
          <p:cNvPr id="605" name="CustomShape 1"/>
          <p:cNvSpPr/>
          <p:nvPr/>
        </p:nvSpPr>
        <p:spPr>
          <a:xfrm>
            <a:off x="3050640" y="3033720"/>
            <a:ext cx="6090120" cy="9396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9600" spc="-1" strike="noStrike">
                <a:solidFill>
                  <a:srgbClr val="ce181e"/>
                </a:solidFill>
                <a:latin typeface="Arial"/>
                <a:ea typeface="DejaVu Sans"/>
              </a:rPr>
              <a:t>Goodbye</a:t>
            </a:r>
            <a:endParaRPr b="0" lang="en-US" sz="9600" spc="-1" strike="noStrike">
              <a:latin typeface="Arial"/>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CustomShape 1"/>
          <p:cNvSpPr/>
          <p:nvPr/>
        </p:nvSpPr>
        <p:spPr>
          <a:xfrm>
            <a:off x="352440" y="324000"/>
            <a:ext cx="531396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Normal equation</a:t>
            </a:r>
            <a:endParaRPr b="0" lang="en-US" sz="5000" spc="-1" strike="noStrike">
              <a:latin typeface="Arial"/>
            </a:endParaRPr>
          </a:p>
        </p:txBody>
      </p:sp>
      <p:sp>
        <p:nvSpPr>
          <p:cNvPr id="79" name="CustomShape 2"/>
          <p:cNvSpPr/>
          <p:nvPr/>
        </p:nvSpPr>
        <p:spPr>
          <a:xfrm>
            <a:off x="352440" y="1235160"/>
            <a:ext cx="2479320" cy="6969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4000" spc="-1" strike="noStrike">
                <a:solidFill>
                  <a:srgbClr val="46484a"/>
                </a:solidFill>
                <a:latin typeface="Arial"/>
                <a:ea typeface="Hack"/>
              </a:rPr>
              <a:t>Formula</a:t>
            </a:r>
            <a:endParaRPr b="0" lang="en-US" sz="4000" spc="-1" strike="noStrike">
              <a:latin typeface="Arial"/>
            </a:endParaRPr>
          </a:p>
        </p:txBody>
      </p:sp>
      <p:sp>
        <p:nvSpPr>
          <p:cNvPr id="80" name="CustomShape 3"/>
          <p:cNvSpPr/>
          <p:nvPr/>
        </p:nvSpPr>
        <p:spPr>
          <a:xfrm>
            <a:off x="352440" y="1931040"/>
            <a:ext cx="11440440" cy="7884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endParaRPr b="0" lang="en-US" sz="1800" spc="-1" strike="noStrike">
              <a:latin typeface="Arial"/>
            </a:endParaRPr>
          </a:p>
        </p:txBody>
      </p:sp>
      <p:pic>
        <p:nvPicPr>
          <p:cNvPr id="81" name="Picture 11" descr=""/>
          <p:cNvPicPr/>
          <p:nvPr/>
        </p:nvPicPr>
        <p:blipFill>
          <a:blip r:embed="rId1"/>
          <a:stretch/>
        </p:blipFill>
        <p:spPr>
          <a:xfrm>
            <a:off x="11110680" y="123840"/>
            <a:ext cx="927720" cy="978840"/>
          </a:xfrm>
          <a:prstGeom prst="rect">
            <a:avLst/>
          </a:prstGeom>
          <a:ln>
            <a:noFill/>
          </a:ln>
        </p:spPr>
      </p:pic>
      <p:sp>
        <p:nvSpPr>
          <p:cNvPr id="82" name="CustomShape 4"/>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 name="CustomShape 5"/>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 name="CustomShape 6"/>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 name="CustomShape 7"/>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 name="CustomShape 8"/>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 name="CustomShape 9"/>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 name="CustomShape 10"/>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 name="CustomShape 11"/>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 name="CustomShape 12"/>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 name="CustomShape 13"/>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 name="CustomShape 14"/>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 name="CustomShape 15"/>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 name="CustomShape 16"/>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95"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96"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97" name="CustomShape 17"/>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98"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99" name="CustomShape 18"/>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 name="CustomShape 19"/>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 name="CustomShape 20"/>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 name="CustomShape 21"/>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 name="CustomShape 22"/>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 name="CustomShape 23"/>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5" name="CustomShape 24"/>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 name="CustomShape 25"/>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 name="CustomShape 26"/>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8" name="CustomShape 27"/>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9" name="CustomShape 28"/>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 name="CustomShape 29"/>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1" name="CustomShape 30"/>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2" name="CustomShape 31"/>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 name="CustomShape 32"/>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 name="CustomShape 33"/>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 name="CustomShape 34"/>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 name="CustomShape 35"/>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 name="CustomShape 36"/>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8" name="CustomShape 37"/>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9" name="CustomShape 38"/>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0" name="CustomShape 39"/>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121" name="" descr=""/>
          <p:cNvPicPr/>
          <p:nvPr/>
        </p:nvPicPr>
        <p:blipFill>
          <a:blip r:embed="rId5"/>
          <a:srcRect l="21320" t="0" r="29873" b="0"/>
          <a:stretch/>
        </p:blipFill>
        <p:spPr>
          <a:xfrm>
            <a:off x="1847160" y="2985840"/>
            <a:ext cx="8494920" cy="1555200"/>
          </a:xfrm>
          <a:prstGeom prst="rect">
            <a:avLst/>
          </a:prstGeom>
          <a:ln>
            <a:noFill/>
          </a:ln>
        </p:spPr>
      </p:pic>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 name="CustomShape 1"/>
          <p:cNvSpPr/>
          <p:nvPr/>
        </p:nvSpPr>
        <p:spPr>
          <a:xfrm>
            <a:off x="352440" y="324000"/>
            <a:ext cx="531396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Normal equation</a:t>
            </a:r>
            <a:endParaRPr b="0" lang="en-US" sz="5000" spc="-1" strike="noStrike">
              <a:latin typeface="Arial"/>
            </a:endParaRPr>
          </a:p>
        </p:txBody>
      </p:sp>
      <p:sp>
        <p:nvSpPr>
          <p:cNvPr id="123" name="CustomShape 2"/>
          <p:cNvSpPr/>
          <p:nvPr/>
        </p:nvSpPr>
        <p:spPr>
          <a:xfrm>
            <a:off x="352440" y="1235160"/>
            <a:ext cx="1748520" cy="6969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4000" spc="-1" strike="noStrike">
                <a:solidFill>
                  <a:srgbClr val="46484a"/>
                </a:solidFill>
                <a:latin typeface="Arial"/>
                <a:ea typeface="Hack"/>
              </a:rPr>
              <a:t>vs GD</a:t>
            </a:r>
            <a:endParaRPr b="0" lang="en-US" sz="4000" spc="-1" strike="noStrike">
              <a:latin typeface="Arial"/>
            </a:endParaRPr>
          </a:p>
        </p:txBody>
      </p:sp>
      <p:sp>
        <p:nvSpPr>
          <p:cNvPr id="124" name="CustomShape 3"/>
          <p:cNvSpPr/>
          <p:nvPr/>
        </p:nvSpPr>
        <p:spPr>
          <a:xfrm>
            <a:off x="352440" y="1931040"/>
            <a:ext cx="11440440" cy="7884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endParaRPr b="0" lang="en-US" sz="1800" spc="-1" strike="noStrike">
              <a:latin typeface="Arial"/>
            </a:endParaRPr>
          </a:p>
        </p:txBody>
      </p:sp>
      <p:pic>
        <p:nvPicPr>
          <p:cNvPr id="125" name="Picture 11" descr=""/>
          <p:cNvPicPr/>
          <p:nvPr/>
        </p:nvPicPr>
        <p:blipFill>
          <a:blip r:embed="rId1"/>
          <a:stretch/>
        </p:blipFill>
        <p:spPr>
          <a:xfrm>
            <a:off x="11110680" y="123840"/>
            <a:ext cx="927720" cy="978840"/>
          </a:xfrm>
          <a:prstGeom prst="rect">
            <a:avLst/>
          </a:prstGeom>
          <a:ln>
            <a:noFill/>
          </a:ln>
        </p:spPr>
      </p:pic>
      <p:sp>
        <p:nvSpPr>
          <p:cNvPr id="126" name="CustomShape 4"/>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7" name="CustomShape 5"/>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 name="CustomShape 6"/>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9" name="CustomShape 7"/>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 name="CustomShape 8"/>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1" name="CustomShape 9"/>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 name="CustomShape 10"/>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3" name="CustomShape 11"/>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 name="CustomShape 12"/>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 name="CustomShape 13"/>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6" name="CustomShape 14"/>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 name="CustomShape 15"/>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8" name="CustomShape 16"/>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39"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140"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141" name="CustomShape 17"/>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142"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143" name="CustomShape 18"/>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4" name="CustomShape 19"/>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5" name="CustomShape 20"/>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6" name="CustomShape 21"/>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7" name="CustomShape 22"/>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8" name="CustomShape 23"/>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49" name="CustomShape 24"/>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0" name="CustomShape 25"/>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1" name="CustomShape 26"/>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52" name="CustomShape 27"/>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3" name="CustomShape 28"/>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4" name="CustomShape 29"/>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55" name="CustomShape 30"/>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56" name="CustomShape 31"/>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7" name="CustomShape 32"/>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8" name="CustomShape 33"/>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9" name="CustomShape 34"/>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0" name="CustomShape 35"/>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1" name="CustomShape 36"/>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2" name="CustomShape 37"/>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63" name="CustomShape 38"/>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64" name="CustomShape 39"/>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165" name="" descr=""/>
          <p:cNvPicPr/>
          <p:nvPr/>
        </p:nvPicPr>
        <p:blipFill>
          <a:blip r:embed="rId5"/>
          <a:srcRect l="0" t="12289" r="0" b="7411"/>
          <a:stretch/>
        </p:blipFill>
        <p:spPr>
          <a:xfrm>
            <a:off x="871200" y="2075040"/>
            <a:ext cx="10447200" cy="3707280"/>
          </a:xfrm>
          <a:prstGeom prst="rect">
            <a:avLst/>
          </a:prstGeom>
          <a:ln>
            <a:noFill/>
          </a:ln>
        </p:spPr>
      </p:pic>
      <p:sp>
        <p:nvSpPr>
          <p:cNvPr id="166" name="CustomShape 40"/>
          <p:cNvSpPr/>
          <p:nvPr/>
        </p:nvSpPr>
        <p:spPr>
          <a:xfrm>
            <a:off x="4754880" y="5486400"/>
            <a:ext cx="6398640" cy="363600"/>
          </a:xfrm>
          <a:prstGeom prst="rect">
            <a:avLst/>
          </a:prstGeom>
          <a:solidFill>
            <a:srgbClr val="ffffff"/>
          </a:solidFill>
          <a:ln>
            <a:solidFill>
              <a:srgbClr val="ffffff"/>
            </a:solidFill>
          </a:ln>
        </p:spPr>
        <p:style>
          <a:lnRef idx="0"/>
          <a:fillRef idx="0"/>
          <a:effectRef idx="0"/>
          <a:fontRef idx="minor"/>
        </p:style>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67" name="Picture 4" descr=""/>
          <p:cNvPicPr/>
          <p:nvPr/>
        </p:nvPicPr>
        <p:blipFill>
          <a:blip r:embed="rId1"/>
          <a:stretch/>
        </p:blipFill>
        <p:spPr>
          <a:xfrm>
            <a:off x="0" y="0"/>
            <a:ext cx="2557440" cy="2557440"/>
          </a:xfrm>
          <a:prstGeom prst="rect">
            <a:avLst/>
          </a:prstGeom>
          <a:ln>
            <a:noFill/>
          </a:ln>
        </p:spPr>
      </p:pic>
      <p:sp>
        <p:nvSpPr>
          <p:cNvPr id="168" name="CustomShape 1"/>
          <p:cNvSpPr/>
          <p:nvPr/>
        </p:nvSpPr>
        <p:spPr>
          <a:xfrm>
            <a:off x="858960" y="3033720"/>
            <a:ext cx="10661040" cy="939600"/>
          </a:xfrm>
          <a:prstGeom prst="rect">
            <a:avLst/>
          </a:prstGeom>
          <a:noFill/>
          <a:ln>
            <a:noFill/>
          </a:ln>
        </p:spPr>
        <p:style>
          <a:lnRef idx="0"/>
          <a:fillRef idx="0"/>
          <a:effectRef idx="0"/>
          <a:fontRef idx="minor"/>
        </p:style>
        <p:txBody>
          <a:bodyPr lIns="90000" rIns="90000" tIns="45000" bIns="45000"/>
          <a:p>
            <a:pPr>
              <a:lnSpc>
                <a:spcPct val="100000"/>
              </a:lnSpc>
            </a:pPr>
            <a:r>
              <a:rPr b="0" lang="en-US" sz="6000" spc="-1" strike="noStrike">
                <a:solidFill>
                  <a:srgbClr val="ce181e"/>
                </a:solidFill>
                <a:latin typeface="Arial"/>
                <a:ea typeface="DejaVu Sans"/>
              </a:rPr>
              <a:t>Over Fitting &amp; Regularization</a:t>
            </a:r>
            <a:endParaRPr b="0" lang="en-US" sz="6000" spc="-1" strike="noStrike">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9" name="CustomShape 1"/>
          <p:cNvSpPr/>
          <p:nvPr/>
        </p:nvSpPr>
        <p:spPr>
          <a:xfrm>
            <a:off x="352440" y="324000"/>
            <a:ext cx="796572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OF &amp; Regularization</a:t>
            </a:r>
            <a:endParaRPr b="0" lang="en-US" sz="5000" spc="-1" strike="noStrike">
              <a:latin typeface="Arial"/>
            </a:endParaRPr>
          </a:p>
        </p:txBody>
      </p:sp>
      <p:sp>
        <p:nvSpPr>
          <p:cNvPr id="170" name="CustomShape 2"/>
          <p:cNvSpPr/>
          <p:nvPr/>
        </p:nvSpPr>
        <p:spPr>
          <a:xfrm>
            <a:off x="352440" y="1235160"/>
            <a:ext cx="2113560" cy="69696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4000" spc="-1" strike="noStrike">
                <a:solidFill>
                  <a:srgbClr val="46484a"/>
                </a:solidFill>
                <a:latin typeface="Arial"/>
                <a:ea typeface="Hack"/>
              </a:rPr>
              <a:t>Outline</a:t>
            </a:r>
            <a:endParaRPr b="0" lang="en-US" sz="4000" spc="-1" strike="noStrike">
              <a:latin typeface="Arial"/>
            </a:endParaRPr>
          </a:p>
        </p:txBody>
      </p:sp>
      <p:sp>
        <p:nvSpPr>
          <p:cNvPr id="171" name="CustomShape 3"/>
          <p:cNvSpPr/>
          <p:nvPr/>
        </p:nvSpPr>
        <p:spPr>
          <a:xfrm>
            <a:off x="352440" y="1931040"/>
            <a:ext cx="11440440" cy="355968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2600" spc="-1" strike="noStrike">
                <a:solidFill>
                  <a:srgbClr val="000000"/>
                </a:solidFill>
                <a:latin typeface="Arial"/>
                <a:ea typeface="Hack"/>
              </a:rPr>
              <a:t>- Underfitting</a:t>
            </a:r>
            <a:endParaRPr b="0" lang="en-US" sz="2600" spc="-1" strike="noStrike">
              <a:latin typeface="Arial"/>
            </a:endParaRPr>
          </a:p>
          <a:p>
            <a:pPr>
              <a:lnSpc>
                <a:spcPct val="100000"/>
              </a:lnSpc>
            </a:pPr>
            <a:r>
              <a:rPr b="0" lang="en-US" sz="2600" spc="-1" strike="noStrike">
                <a:solidFill>
                  <a:srgbClr val="000000"/>
                </a:solidFill>
                <a:latin typeface="Arial"/>
                <a:ea typeface="Hack"/>
              </a:rPr>
              <a:t>- Overfitting</a:t>
            </a:r>
            <a:endParaRPr b="0" lang="en-US" sz="2600" spc="-1" strike="noStrike">
              <a:latin typeface="Arial"/>
            </a:endParaRPr>
          </a:p>
          <a:p>
            <a:pPr>
              <a:lnSpc>
                <a:spcPct val="100000"/>
              </a:lnSpc>
            </a:pPr>
            <a:r>
              <a:rPr b="0" lang="en-US" sz="2600" spc="-1" strike="noStrike">
                <a:solidFill>
                  <a:srgbClr val="000000"/>
                </a:solidFill>
                <a:latin typeface="Arial"/>
                <a:ea typeface="Hack"/>
              </a:rPr>
              <a:t>- Regularization</a:t>
            </a:r>
            <a:endParaRPr b="0" lang="en-US" sz="2600" spc="-1" strike="noStrike">
              <a:latin typeface="Arial"/>
            </a:endParaRPr>
          </a:p>
        </p:txBody>
      </p:sp>
      <p:pic>
        <p:nvPicPr>
          <p:cNvPr id="172" name="Picture 11" descr=""/>
          <p:cNvPicPr/>
          <p:nvPr/>
        </p:nvPicPr>
        <p:blipFill>
          <a:blip r:embed="rId1"/>
          <a:stretch/>
        </p:blipFill>
        <p:spPr>
          <a:xfrm>
            <a:off x="11110680" y="123840"/>
            <a:ext cx="927720" cy="978840"/>
          </a:xfrm>
          <a:prstGeom prst="rect">
            <a:avLst/>
          </a:prstGeom>
          <a:ln>
            <a:noFill/>
          </a:ln>
        </p:spPr>
      </p:pic>
      <p:sp>
        <p:nvSpPr>
          <p:cNvPr id="173" name="CustomShape 4"/>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4" name="CustomShape 5"/>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5" name="CustomShape 6"/>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6" name="CustomShape 7"/>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7" name="CustomShape 8"/>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8" name="CustomShape 9"/>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9" name="CustomShape 10"/>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0" name="CustomShape 11"/>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1" name="CustomShape 12"/>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2" name="CustomShape 13"/>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3" name="CustomShape 14"/>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4" name="CustomShape 15"/>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5" name="CustomShape 16"/>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86"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187"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188" name="CustomShape 17"/>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189"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190" name="CustomShape 18"/>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1" name="CustomShape 19"/>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2" name="CustomShape 20"/>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3" name="CustomShape 21"/>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4" name="CustomShape 22"/>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5" name="CustomShape 23"/>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96" name="CustomShape 24"/>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7" name="CustomShape 25"/>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8" name="CustomShape 26"/>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99" name="CustomShape 27"/>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0" name="CustomShape 28"/>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1" name="CustomShape 29"/>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02" name="CustomShape 30"/>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03" name="CustomShape 31"/>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4" name="CustomShape 32"/>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5" name="CustomShape 33"/>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6" name="CustomShape 34"/>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7" name="CustomShape 35"/>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8" name="CustomShape 36"/>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9" name="CustomShape 37"/>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10" name="CustomShape 38"/>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11" name="CustomShape 39"/>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2" name="CustomShape 1"/>
          <p:cNvSpPr/>
          <p:nvPr/>
        </p:nvSpPr>
        <p:spPr>
          <a:xfrm>
            <a:off x="352440" y="324000"/>
            <a:ext cx="531396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Underfitting</a:t>
            </a:r>
            <a:endParaRPr b="0" lang="en-US" sz="5000" spc="-1" strike="noStrike">
              <a:latin typeface="Arial"/>
            </a:endParaRPr>
          </a:p>
        </p:txBody>
      </p:sp>
      <p:sp>
        <p:nvSpPr>
          <p:cNvPr id="213" name="CustomShape 2"/>
          <p:cNvSpPr/>
          <p:nvPr/>
        </p:nvSpPr>
        <p:spPr>
          <a:xfrm>
            <a:off x="352440" y="1679040"/>
            <a:ext cx="11440440" cy="1916280"/>
          </a:xfrm>
          <a:prstGeom prst="rect">
            <a:avLst/>
          </a:prstGeom>
          <a:noFill/>
          <a:ln>
            <a:noFill/>
          </a:ln>
        </p:spPr>
        <p:style>
          <a:lnRef idx="0"/>
          <a:fillRef idx="0"/>
          <a:effectRef idx="0"/>
          <a:fontRef idx="minor"/>
        </p:style>
        <p:txBody>
          <a:bodyPr lIns="90000" rIns="90000" tIns="45000" bIns="45000"/>
          <a:p>
            <a:pPr>
              <a:lnSpc>
                <a:spcPct val="100000"/>
              </a:lnSpc>
            </a:pPr>
            <a:r>
              <a:rPr b="0" lang="en-US" sz="2400" spc="-1" strike="noStrike">
                <a:solidFill>
                  <a:srgbClr val="000000"/>
                </a:solidFill>
                <a:latin typeface="Arial"/>
                <a:ea typeface="DejaVu Sans"/>
              </a:rPr>
              <a:t>A statistical model or a machine learning algorithm is said to have underfitting when it cannot capture the underlying trend of the data.</a:t>
            </a:r>
            <a:endParaRPr b="0" lang="en-US" sz="2400" spc="-1" strike="noStrike">
              <a:latin typeface="Arial"/>
            </a:endParaRPr>
          </a:p>
          <a:p>
            <a:pPr>
              <a:lnSpc>
                <a:spcPct val="100000"/>
              </a:lnSpc>
            </a:pPr>
            <a:r>
              <a:rPr b="0" lang="en-US" sz="2400" spc="-1" strike="noStrike">
                <a:solidFill>
                  <a:srgbClr val="000000"/>
                </a:solidFill>
                <a:latin typeface="Arial"/>
                <a:ea typeface="DejaVu Sans"/>
              </a:rPr>
              <a:t>It is also called a high bias problem. </a:t>
            </a:r>
            <a:endParaRPr b="0" lang="en-US" sz="2400" spc="-1" strike="noStrike">
              <a:latin typeface="Arial"/>
            </a:endParaRPr>
          </a:p>
        </p:txBody>
      </p:sp>
      <p:pic>
        <p:nvPicPr>
          <p:cNvPr id="214" name="Picture 11" descr=""/>
          <p:cNvPicPr/>
          <p:nvPr/>
        </p:nvPicPr>
        <p:blipFill>
          <a:blip r:embed="rId1"/>
          <a:stretch/>
        </p:blipFill>
        <p:spPr>
          <a:xfrm>
            <a:off x="11110680" y="123840"/>
            <a:ext cx="927720" cy="978840"/>
          </a:xfrm>
          <a:prstGeom prst="rect">
            <a:avLst/>
          </a:prstGeom>
          <a:ln>
            <a:noFill/>
          </a:ln>
        </p:spPr>
      </p:pic>
      <p:sp>
        <p:nvSpPr>
          <p:cNvPr id="215" name="CustomShape 3"/>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6" name="CustomShape 4"/>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7" name="CustomShape 5"/>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8" name="CustomShape 6"/>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9" name="CustomShape 7"/>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0" name="CustomShape 8"/>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1" name="CustomShape 9"/>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2" name="CustomShape 10"/>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3" name="CustomShape 11"/>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4" name="CustomShape 12"/>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5" name="CustomShape 13"/>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6" name="CustomShape 14"/>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7" name="CustomShape 15"/>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228"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229"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230" name="CustomShape 16"/>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231"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232" name="CustomShape 17"/>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3" name="CustomShape 18"/>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4" name="CustomShape 19"/>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5" name="CustomShape 20"/>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6" name="CustomShape 21"/>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7" name="CustomShape 22"/>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38" name="CustomShape 23"/>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9" name="CustomShape 24"/>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0" name="CustomShape 25"/>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41" name="CustomShape 26"/>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2" name="CustomShape 27"/>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3" name="CustomShape 28"/>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44" name="CustomShape 29"/>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45" name="CustomShape 30"/>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6" name="CustomShape 31"/>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7" name="CustomShape 32"/>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8" name="CustomShape 33"/>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9" name="CustomShape 34"/>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50" name="CustomShape 35"/>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51" name="CustomShape 36"/>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52" name="CustomShape 37"/>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53" name="CustomShape 38"/>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254" name="" descr=""/>
          <p:cNvPicPr/>
          <p:nvPr/>
        </p:nvPicPr>
        <p:blipFill>
          <a:blip r:embed="rId5"/>
          <a:srcRect l="0" t="0" r="34130" b="0"/>
          <a:stretch/>
        </p:blipFill>
        <p:spPr>
          <a:xfrm>
            <a:off x="5486400" y="2560320"/>
            <a:ext cx="6583320" cy="3155760"/>
          </a:xfrm>
          <a:prstGeom prst="rect">
            <a:avLst/>
          </a:prstGeom>
          <a:ln>
            <a:noFill/>
          </a:ln>
        </p:spPr>
      </p:pic>
      <p:sp>
        <p:nvSpPr>
          <p:cNvPr id="255" name="CustomShape 39"/>
          <p:cNvSpPr/>
          <p:nvPr/>
        </p:nvSpPr>
        <p:spPr>
          <a:xfrm>
            <a:off x="1097280" y="4023360"/>
            <a:ext cx="4572000" cy="3459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latin typeface="Arial"/>
              </a:rPr>
              <a:t>An example of an underfitting problem.</a:t>
            </a:r>
            <a:endParaRPr b="0" lang="en-US" sz="18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6" name="CustomShape 1"/>
          <p:cNvSpPr/>
          <p:nvPr/>
        </p:nvSpPr>
        <p:spPr>
          <a:xfrm>
            <a:off x="352440" y="324000"/>
            <a:ext cx="440208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Overfitting</a:t>
            </a:r>
            <a:endParaRPr b="0" lang="en-US" sz="5000" spc="-1" strike="noStrike">
              <a:latin typeface="Arial"/>
            </a:endParaRPr>
          </a:p>
        </p:txBody>
      </p:sp>
      <p:sp>
        <p:nvSpPr>
          <p:cNvPr id="257" name="CustomShape 2"/>
          <p:cNvSpPr/>
          <p:nvPr/>
        </p:nvSpPr>
        <p:spPr>
          <a:xfrm>
            <a:off x="352440" y="1463040"/>
            <a:ext cx="11440440" cy="7578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2400" spc="-1" strike="noStrike">
                <a:solidFill>
                  <a:srgbClr val="000000"/>
                </a:solidFill>
                <a:latin typeface="Arial"/>
                <a:ea typeface="Hack"/>
              </a:rPr>
              <a:t>Overfitting happens when a model learns the detail and noise in the training data to the extent that it negatively impacts the performance of the model on new data. This means that the noise or random fluctuations in the training data is picked up and learned as concepts by the model.</a:t>
            </a:r>
            <a:endParaRPr b="0" lang="en-US" sz="2400" spc="-1" strike="noStrike">
              <a:latin typeface="Arial"/>
            </a:endParaRPr>
          </a:p>
        </p:txBody>
      </p:sp>
      <p:pic>
        <p:nvPicPr>
          <p:cNvPr id="258" name="Picture 11" descr=""/>
          <p:cNvPicPr/>
          <p:nvPr/>
        </p:nvPicPr>
        <p:blipFill>
          <a:blip r:embed="rId1"/>
          <a:stretch/>
        </p:blipFill>
        <p:spPr>
          <a:xfrm>
            <a:off x="11110680" y="123840"/>
            <a:ext cx="927720" cy="978840"/>
          </a:xfrm>
          <a:prstGeom prst="rect">
            <a:avLst/>
          </a:prstGeom>
          <a:ln>
            <a:noFill/>
          </a:ln>
        </p:spPr>
      </p:pic>
      <p:sp>
        <p:nvSpPr>
          <p:cNvPr id="259" name="CustomShape 3"/>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0" name="CustomShape 4"/>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1" name="CustomShape 5"/>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2" name="CustomShape 6"/>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3" name="CustomShape 7"/>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4" name="CustomShape 8"/>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5" name="CustomShape 9"/>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6" name="CustomShape 10"/>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7" name="CustomShape 11"/>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8" name="CustomShape 12"/>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9" name="CustomShape 13"/>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0" name="CustomShape 14"/>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1" name="CustomShape 15"/>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272"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273"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274" name="CustomShape 16"/>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275"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276" name="CustomShape 17"/>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7" name="CustomShape 18"/>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8" name="CustomShape 19"/>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9" name="CustomShape 20"/>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0" name="CustomShape 21"/>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1" name="CustomShape 22"/>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82" name="CustomShape 23"/>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3" name="CustomShape 24"/>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4" name="CustomShape 25"/>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85" name="CustomShape 26"/>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6" name="CustomShape 27"/>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7" name="CustomShape 28"/>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88" name="CustomShape 29"/>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89" name="CustomShape 30"/>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0" name="CustomShape 31"/>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1" name="CustomShape 32"/>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2" name="CustomShape 33"/>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3" name="CustomShape 34"/>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4" name="CustomShape 35"/>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5" name="CustomShape 36"/>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96" name="CustomShape 37"/>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97" name="CustomShape 38"/>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298" name="" descr=""/>
          <p:cNvPicPr/>
          <p:nvPr/>
        </p:nvPicPr>
        <p:blipFill>
          <a:blip r:embed="rId5"/>
          <a:stretch/>
        </p:blipFill>
        <p:spPr>
          <a:xfrm>
            <a:off x="5400720" y="3349440"/>
            <a:ext cx="6120360" cy="2319480"/>
          </a:xfrm>
          <a:prstGeom prst="rect">
            <a:avLst/>
          </a:prstGeom>
          <a:ln>
            <a:noFill/>
          </a:ln>
        </p:spPr>
      </p:pic>
      <p:sp>
        <p:nvSpPr>
          <p:cNvPr id="299" name="CustomShape 39"/>
          <p:cNvSpPr/>
          <p:nvPr/>
        </p:nvSpPr>
        <p:spPr>
          <a:xfrm>
            <a:off x="430560" y="4023360"/>
            <a:ext cx="4872960" cy="6019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latin typeface="Arial"/>
              </a:rPr>
              <a:t>The model in this case fits the training</a:t>
            </a:r>
            <a:endParaRPr b="0" lang="en-US" sz="1800" spc="-1" strike="noStrike">
              <a:latin typeface="Arial"/>
            </a:endParaRPr>
          </a:p>
          <a:p>
            <a:pPr>
              <a:lnSpc>
                <a:spcPct val="100000"/>
              </a:lnSpc>
            </a:pPr>
            <a:r>
              <a:rPr b="0" lang="en-US" sz="1800" spc="-1" strike="noStrike">
                <a:latin typeface="Arial"/>
              </a:rPr>
              <a:t>data so well but fails fitting the testing data.</a:t>
            </a:r>
            <a:endParaRPr b="0" lang="en-US" sz="18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0" name="CustomShape 1"/>
          <p:cNvSpPr/>
          <p:nvPr/>
        </p:nvSpPr>
        <p:spPr>
          <a:xfrm>
            <a:off x="352440" y="324000"/>
            <a:ext cx="440208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Overfitting</a:t>
            </a:r>
            <a:endParaRPr b="0" lang="en-US" sz="5000" spc="-1" strike="noStrike">
              <a:latin typeface="Arial"/>
            </a:endParaRPr>
          </a:p>
        </p:txBody>
      </p:sp>
      <p:sp>
        <p:nvSpPr>
          <p:cNvPr id="301" name="CustomShape 2"/>
          <p:cNvSpPr/>
          <p:nvPr/>
        </p:nvSpPr>
        <p:spPr>
          <a:xfrm>
            <a:off x="1036440" y="2399040"/>
            <a:ext cx="11440440" cy="7578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2400" spc="-1" strike="noStrike">
                <a:solidFill>
                  <a:srgbClr val="000000"/>
                </a:solidFill>
                <a:latin typeface="Arial"/>
                <a:ea typeface="Hack"/>
              </a:rPr>
              <a:t>An overfitted model</a:t>
            </a:r>
            <a:endParaRPr b="0" lang="en-US" sz="2400" spc="-1" strike="noStrike">
              <a:latin typeface="Arial"/>
            </a:endParaRPr>
          </a:p>
          <a:p>
            <a:pPr>
              <a:lnSpc>
                <a:spcPct val="100000"/>
              </a:lnSpc>
            </a:pPr>
            <a:r>
              <a:rPr b="0" lang="en-US" sz="2400" spc="-1" strike="noStrike">
                <a:solidFill>
                  <a:srgbClr val="000000"/>
                </a:solidFill>
                <a:latin typeface="Arial"/>
                <a:ea typeface="Hack"/>
              </a:rPr>
              <a:t>is so called to have</a:t>
            </a:r>
            <a:endParaRPr b="0" lang="en-US" sz="2400" spc="-1" strike="noStrike">
              <a:latin typeface="Arial"/>
            </a:endParaRPr>
          </a:p>
          <a:p>
            <a:pPr>
              <a:lnSpc>
                <a:spcPct val="100000"/>
              </a:lnSpc>
            </a:pPr>
            <a:r>
              <a:rPr b="0" lang="en-US" sz="2400" spc="-1" strike="noStrike">
                <a:solidFill>
                  <a:srgbClr val="000000"/>
                </a:solidFill>
                <a:latin typeface="Arial"/>
                <a:ea typeface="Hack"/>
              </a:rPr>
              <a:t>high variance.</a:t>
            </a:r>
            <a:endParaRPr b="0" lang="en-US" sz="2400" spc="-1" strike="noStrike">
              <a:latin typeface="Arial"/>
            </a:endParaRPr>
          </a:p>
        </p:txBody>
      </p:sp>
      <p:pic>
        <p:nvPicPr>
          <p:cNvPr id="302" name="Picture 11" descr=""/>
          <p:cNvPicPr/>
          <p:nvPr/>
        </p:nvPicPr>
        <p:blipFill>
          <a:blip r:embed="rId1"/>
          <a:stretch/>
        </p:blipFill>
        <p:spPr>
          <a:xfrm>
            <a:off x="11110680" y="123840"/>
            <a:ext cx="927720" cy="978840"/>
          </a:xfrm>
          <a:prstGeom prst="rect">
            <a:avLst/>
          </a:prstGeom>
          <a:ln>
            <a:noFill/>
          </a:ln>
        </p:spPr>
      </p:pic>
      <p:sp>
        <p:nvSpPr>
          <p:cNvPr id="303" name="CustomShape 3"/>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4" name="CustomShape 4"/>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5" name="CustomShape 5"/>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6" name="CustomShape 6"/>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7" name="CustomShape 7"/>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8" name="CustomShape 8"/>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9" name="CustomShape 9"/>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0" name="CustomShape 10"/>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1" name="CustomShape 11"/>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2" name="CustomShape 12"/>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3" name="CustomShape 13"/>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4" name="CustomShape 14"/>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5" name="CustomShape 15"/>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316"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317"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318" name="CustomShape 16"/>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319"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320" name="CustomShape 17"/>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1" name="CustomShape 18"/>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2" name="CustomShape 19"/>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3" name="CustomShape 20"/>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4" name="CustomShape 21"/>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5" name="CustomShape 22"/>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26" name="CustomShape 23"/>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7" name="CustomShape 24"/>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8" name="CustomShape 25"/>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29" name="CustomShape 26"/>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0" name="CustomShape 27"/>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1" name="CustomShape 28"/>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32" name="CustomShape 29"/>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33" name="CustomShape 30"/>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4" name="CustomShape 31"/>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5" name="CustomShape 32"/>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6" name="CustomShape 33"/>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7" name="CustomShape 34"/>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8" name="CustomShape 35"/>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9" name="CustomShape 36"/>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40" name="CustomShape 37"/>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41" name="CustomShape 38"/>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342" name="" descr=""/>
          <p:cNvPicPr/>
          <p:nvPr/>
        </p:nvPicPr>
        <p:blipFill>
          <a:blip r:embed="rId5"/>
          <a:stretch/>
        </p:blipFill>
        <p:spPr>
          <a:xfrm>
            <a:off x="5029200" y="1368720"/>
            <a:ext cx="5706000" cy="4599360"/>
          </a:xfrm>
          <a:prstGeom prst="rect">
            <a:avLst/>
          </a:prstGeom>
          <a:ln>
            <a:noFill/>
          </a:ln>
        </p:spPr>
      </p:pic>
      <p:sp>
        <p:nvSpPr>
          <p:cNvPr id="343" name="CustomShape 39"/>
          <p:cNvSpPr/>
          <p:nvPr/>
        </p:nvSpPr>
        <p:spPr>
          <a:xfrm>
            <a:off x="343080" y="4821120"/>
            <a:ext cx="6789240" cy="725040"/>
          </a:xfrm>
          <a:prstGeom prst="rect">
            <a:avLst/>
          </a:prstGeom>
          <a:noFill/>
          <a:ln>
            <a:noFill/>
          </a:ln>
        </p:spPr>
        <p:style>
          <a:lnRef idx="0"/>
          <a:fillRef idx="0"/>
          <a:effectRef idx="0"/>
          <a:fontRef idx="minor"/>
        </p:style>
        <p:txBody>
          <a:bodyPr lIns="90000" rIns="90000" tIns="45000" bIns="45000"/>
          <a:p>
            <a:pPr>
              <a:lnSpc>
                <a:spcPct val="100000"/>
              </a:lnSpc>
            </a:pPr>
            <a:r>
              <a:rPr b="0" lang="en-US" sz="1500" spc="-1" strike="noStrike">
                <a:latin typeface="Arial"/>
              </a:rPr>
              <a:t>In such a model , a linear fit would perform finer than the fit shown in the graph using high order polynomial terms with such a noise or variance in the training set generates a high variance overfitted model.</a:t>
            </a:r>
            <a:endParaRPr b="0" lang="en-US" sz="1500" spc="-1" strike="noStrike">
              <a:latin typeface="Arial"/>
            </a:endParaRPr>
          </a:p>
        </p:txBody>
      </p:sp>
      <p:sp>
        <p:nvSpPr>
          <p:cNvPr id="344" name="CustomShape 40"/>
          <p:cNvSpPr/>
          <p:nvPr/>
        </p:nvSpPr>
        <p:spPr>
          <a:xfrm>
            <a:off x="4810320" y="5669280"/>
            <a:ext cx="914400" cy="298800"/>
          </a:xfrm>
          <a:prstGeom prst="rect">
            <a:avLst/>
          </a:prstGeom>
          <a:solidFill>
            <a:srgbClr val="ffffff"/>
          </a:solidFill>
          <a:ln>
            <a:solidFill>
              <a:srgbClr val="ffffff"/>
            </a:solidFill>
          </a:ln>
        </p:spPr>
        <p:style>
          <a:lnRef idx="0"/>
          <a:fillRef idx="0"/>
          <a:effectRef idx="0"/>
          <a:fontRef idx="minor"/>
        </p:style>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45" name="CustomShape 1"/>
          <p:cNvSpPr/>
          <p:nvPr/>
        </p:nvSpPr>
        <p:spPr>
          <a:xfrm>
            <a:off x="352440" y="324000"/>
            <a:ext cx="2207880" cy="84924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Arial"/>
                <a:ea typeface="Hack"/>
              </a:rPr>
              <a:t>Fitting</a:t>
            </a:r>
            <a:endParaRPr b="0" lang="en-US" sz="5000" spc="-1" strike="noStrike">
              <a:latin typeface="Arial"/>
            </a:endParaRPr>
          </a:p>
        </p:txBody>
      </p:sp>
      <p:sp>
        <p:nvSpPr>
          <p:cNvPr id="346" name="CustomShape 2"/>
          <p:cNvSpPr/>
          <p:nvPr/>
        </p:nvSpPr>
        <p:spPr>
          <a:xfrm>
            <a:off x="91440" y="1355040"/>
            <a:ext cx="12385440" cy="75780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2400" spc="-1" strike="noStrike">
                <a:solidFill>
                  <a:srgbClr val="ce181e"/>
                </a:solidFill>
                <a:latin typeface="Arial"/>
                <a:ea typeface="Hack"/>
              </a:rPr>
              <a:t>Ov</a:t>
            </a:r>
            <a:r>
              <a:rPr b="0" lang="en-US" sz="2400" spc="-1" strike="noStrike">
                <a:solidFill>
                  <a:srgbClr val="ce181e"/>
                </a:solidFill>
                <a:latin typeface="Arial"/>
                <a:ea typeface="Hack"/>
              </a:rPr>
              <a:t>erfi</a:t>
            </a:r>
            <a:r>
              <a:rPr b="0" lang="en-US" sz="2400" spc="-1" strike="noStrike">
                <a:solidFill>
                  <a:srgbClr val="ce181e"/>
                </a:solidFill>
                <a:latin typeface="Arial"/>
                <a:ea typeface="Hack"/>
              </a:rPr>
              <a:t>ttin</a:t>
            </a:r>
            <a:r>
              <a:rPr b="0" lang="en-US" sz="2400" spc="-1" strike="noStrike">
                <a:solidFill>
                  <a:srgbClr val="ce181e"/>
                </a:solidFill>
                <a:latin typeface="Arial"/>
                <a:ea typeface="Hack"/>
              </a:rPr>
              <a:t>g</a:t>
            </a:r>
            <a:r>
              <a:rPr b="0" lang="en-US" sz="2400" spc="-1" strike="noStrike">
                <a:solidFill>
                  <a:srgbClr val="000000"/>
                </a:solidFill>
                <a:latin typeface="Arial"/>
                <a:ea typeface="Hack"/>
              </a:rPr>
              <a:t>: </a:t>
            </a:r>
            <a:r>
              <a:rPr b="0" lang="en-US" sz="2400" spc="-1" strike="noStrike">
                <a:solidFill>
                  <a:srgbClr val="000000"/>
                </a:solidFill>
                <a:latin typeface="Arial"/>
                <a:ea typeface="Hack"/>
              </a:rPr>
              <a:t>Go</a:t>
            </a:r>
            <a:r>
              <a:rPr b="0" lang="en-US" sz="2400" spc="-1" strike="noStrike">
                <a:solidFill>
                  <a:srgbClr val="000000"/>
                </a:solidFill>
                <a:latin typeface="Arial"/>
                <a:ea typeface="Hack"/>
              </a:rPr>
              <a:t>od </a:t>
            </a:r>
            <a:r>
              <a:rPr b="0" lang="en-US" sz="2400" spc="-1" strike="noStrike">
                <a:solidFill>
                  <a:srgbClr val="000000"/>
                </a:solidFill>
                <a:latin typeface="Arial"/>
                <a:ea typeface="Hack"/>
              </a:rPr>
              <a:t>per</a:t>
            </a:r>
            <a:r>
              <a:rPr b="0" lang="en-US" sz="2400" spc="-1" strike="noStrike">
                <a:solidFill>
                  <a:srgbClr val="000000"/>
                </a:solidFill>
                <a:latin typeface="Arial"/>
                <a:ea typeface="Hack"/>
              </a:rPr>
              <a:t>for</a:t>
            </a:r>
            <a:r>
              <a:rPr b="0" lang="en-US" sz="2400" spc="-1" strike="noStrike">
                <a:solidFill>
                  <a:srgbClr val="000000"/>
                </a:solidFill>
                <a:latin typeface="Arial"/>
                <a:ea typeface="Hack"/>
              </a:rPr>
              <a:t>ma</a:t>
            </a:r>
            <a:r>
              <a:rPr b="0" lang="en-US" sz="2400" spc="-1" strike="noStrike">
                <a:solidFill>
                  <a:srgbClr val="000000"/>
                </a:solidFill>
                <a:latin typeface="Arial"/>
                <a:ea typeface="Hack"/>
              </a:rPr>
              <a:t>nc</a:t>
            </a:r>
            <a:r>
              <a:rPr b="0" lang="en-US" sz="2400" spc="-1" strike="noStrike">
                <a:solidFill>
                  <a:srgbClr val="000000"/>
                </a:solidFill>
                <a:latin typeface="Arial"/>
                <a:ea typeface="Hack"/>
              </a:rPr>
              <a:t>e </a:t>
            </a:r>
            <a:r>
              <a:rPr b="0" lang="en-US" sz="2400" spc="-1" strike="noStrike">
                <a:solidFill>
                  <a:srgbClr val="000000"/>
                </a:solidFill>
                <a:latin typeface="Arial"/>
                <a:ea typeface="Hack"/>
              </a:rPr>
              <a:t>on </a:t>
            </a:r>
            <a:r>
              <a:rPr b="0" lang="en-US" sz="2400" spc="-1" strike="noStrike">
                <a:solidFill>
                  <a:srgbClr val="000000"/>
                </a:solidFill>
                <a:latin typeface="Arial"/>
                <a:ea typeface="Hack"/>
              </a:rPr>
              <a:t>the </a:t>
            </a:r>
            <a:r>
              <a:rPr b="0" lang="en-US" sz="2400" spc="-1" strike="noStrike">
                <a:solidFill>
                  <a:srgbClr val="000000"/>
                </a:solidFill>
                <a:latin typeface="Arial"/>
                <a:ea typeface="Hack"/>
              </a:rPr>
              <a:t>trai</a:t>
            </a:r>
            <a:r>
              <a:rPr b="0" lang="en-US" sz="2400" spc="-1" strike="noStrike">
                <a:solidFill>
                  <a:srgbClr val="000000"/>
                </a:solidFill>
                <a:latin typeface="Arial"/>
                <a:ea typeface="Hack"/>
              </a:rPr>
              <a:t>nin</a:t>
            </a:r>
            <a:r>
              <a:rPr b="0" lang="en-US" sz="2400" spc="-1" strike="noStrike">
                <a:solidFill>
                  <a:srgbClr val="000000"/>
                </a:solidFill>
                <a:latin typeface="Arial"/>
                <a:ea typeface="Hack"/>
              </a:rPr>
              <a:t>g </a:t>
            </a:r>
            <a:r>
              <a:rPr b="0" lang="en-US" sz="2400" spc="-1" strike="noStrike">
                <a:solidFill>
                  <a:srgbClr val="000000"/>
                </a:solidFill>
                <a:latin typeface="Arial"/>
                <a:ea typeface="Hack"/>
              </a:rPr>
              <a:t>dat</a:t>
            </a:r>
            <a:r>
              <a:rPr b="0" lang="en-US" sz="2400" spc="-1" strike="noStrike">
                <a:solidFill>
                  <a:srgbClr val="000000"/>
                </a:solidFill>
                <a:latin typeface="Arial"/>
                <a:ea typeface="Hack"/>
              </a:rPr>
              <a:t>a, </a:t>
            </a:r>
            <a:r>
              <a:rPr b="0" lang="en-US" sz="2400" spc="-1" strike="noStrike">
                <a:solidFill>
                  <a:srgbClr val="000000"/>
                </a:solidFill>
                <a:latin typeface="Arial"/>
                <a:ea typeface="Hack"/>
              </a:rPr>
              <a:t>po</a:t>
            </a:r>
            <a:r>
              <a:rPr b="0" lang="en-US" sz="2400" spc="-1" strike="noStrike">
                <a:solidFill>
                  <a:srgbClr val="000000"/>
                </a:solidFill>
                <a:latin typeface="Arial"/>
                <a:ea typeface="Hack"/>
              </a:rPr>
              <a:t>or </a:t>
            </a:r>
            <a:r>
              <a:rPr b="0" lang="en-US" sz="2400" spc="-1" strike="noStrike">
                <a:solidFill>
                  <a:srgbClr val="000000"/>
                </a:solidFill>
                <a:latin typeface="Arial"/>
                <a:ea typeface="Hack"/>
              </a:rPr>
              <a:t>ge</a:t>
            </a:r>
            <a:r>
              <a:rPr b="0" lang="en-US" sz="2400" spc="-1" strike="noStrike">
                <a:solidFill>
                  <a:srgbClr val="000000"/>
                </a:solidFill>
                <a:latin typeface="Arial"/>
                <a:ea typeface="Hack"/>
              </a:rPr>
              <a:t>ner</a:t>
            </a:r>
            <a:r>
              <a:rPr b="0" lang="en-US" sz="2400" spc="-1" strike="noStrike">
                <a:solidFill>
                  <a:srgbClr val="000000"/>
                </a:solidFill>
                <a:latin typeface="Arial"/>
                <a:ea typeface="Hack"/>
              </a:rPr>
              <a:t>liaz</a:t>
            </a:r>
            <a:r>
              <a:rPr b="0" lang="en-US" sz="2400" spc="-1" strike="noStrike">
                <a:solidFill>
                  <a:srgbClr val="000000"/>
                </a:solidFill>
                <a:latin typeface="Arial"/>
                <a:ea typeface="Hack"/>
              </a:rPr>
              <a:t>ati</a:t>
            </a:r>
            <a:r>
              <a:rPr b="0" lang="en-US" sz="2400" spc="-1" strike="noStrike">
                <a:solidFill>
                  <a:srgbClr val="000000"/>
                </a:solidFill>
                <a:latin typeface="Arial"/>
                <a:ea typeface="Hack"/>
              </a:rPr>
              <a:t>on </a:t>
            </a:r>
            <a:r>
              <a:rPr b="0" lang="en-US" sz="2400" spc="-1" strike="noStrike">
                <a:solidFill>
                  <a:srgbClr val="000000"/>
                </a:solidFill>
                <a:latin typeface="Arial"/>
                <a:ea typeface="Hack"/>
              </a:rPr>
              <a:t>to </a:t>
            </a:r>
            <a:r>
              <a:rPr b="0" lang="en-US" sz="2400" spc="-1" strike="noStrike">
                <a:solidFill>
                  <a:srgbClr val="000000"/>
                </a:solidFill>
                <a:latin typeface="Arial"/>
                <a:ea typeface="Hack"/>
              </a:rPr>
              <a:t>oth</a:t>
            </a:r>
            <a:r>
              <a:rPr b="0" lang="en-US" sz="2400" spc="-1" strike="noStrike">
                <a:solidFill>
                  <a:srgbClr val="000000"/>
                </a:solidFill>
                <a:latin typeface="Arial"/>
                <a:ea typeface="Hack"/>
              </a:rPr>
              <a:t>er </a:t>
            </a:r>
            <a:r>
              <a:rPr b="0" lang="en-US" sz="2400" spc="-1" strike="noStrike">
                <a:solidFill>
                  <a:srgbClr val="000000"/>
                </a:solidFill>
                <a:latin typeface="Arial"/>
                <a:ea typeface="Hack"/>
              </a:rPr>
              <a:t>dat</a:t>
            </a:r>
            <a:r>
              <a:rPr b="0" lang="en-US" sz="2400" spc="-1" strike="noStrike">
                <a:solidFill>
                  <a:srgbClr val="000000"/>
                </a:solidFill>
                <a:latin typeface="Arial"/>
                <a:ea typeface="Hack"/>
              </a:rPr>
              <a:t>a.</a:t>
            </a:r>
            <a:endParaRPr b="0" lang="en-US" sz="2400" spc="-1" strike="noStrike">
              <a:latin typeface="Arial"/>
            </a:endParaRPr>
          </a:p>
          <a:p>
            <a:pPr>
              <a:lnSpc>
                <a:spcPct val="100000"/>
              </a:lnSpc>
            </a:pPr>
            <a:r>
              <a:rPr b="0" lang="en-US" sz="2400" spc="-1" strike="noStrike">
                <a:solidFill>
                  <a:srgbClr val="ce181e"/>
                </a:solidFill>
                <a:latin typeface="Arial"/>
                <a:ea typeface="Hack"/>
              </a:rPr>
              <a:t>Un</a:t>
            </a:r>
            <a:r>
              <a:rPr b="0" lang="en-US" sz="2400" spc="-1" strike="noStrike">
                <a:solidFill>
                  <a:srgbClr val="ce181e"/>
                </a:solidFill>
                <a:latin typeface="Arial"/>
                <a:ea typeface="Hack"/>
              </a:rPr>
              <a:t>der</a:t>
            </a:r>
            <a:r>
              <a:rPr b="0" lang="en-US" sz="2400" spc="-1" strike="noStrike">
                <a:solidFill>
                  <a:srgbClr val="ce181e"/>
                </a:solidFill>
                <a:latin typeface="Arial"/>
                <a:ea typeface="Hack"/>
              </a:rPr>
              <a:t>fitti</a:t>
            </a:r>
            <a:r>
              <a:rPr b="0" lang="en-US" sz="2400" spc="-1" strike="noStrike">
                <a:solidFill>
                  <a:srgbClr val="ce181e"/>
                </a:solidFill>
                <a:latin typeface="Arial"/>
                <a:ea typeface="Hack"/>
              </a:rPr>
              <a:t>ng</a:t>
            </a:r>
            <a:r>
              <a:rPr b="0" lang="en-US" sz="2400" spc="-1" strike="noStrike">
                <a:solidFill>
                  <a:srgbClr val="000000"/>
                </a:solidFill>
                <a:latin typeface="Arial"/>
                <a:ea typeface="Hack"/>
              </a:rPr>
              <a:t>: </a:t>
            </a:r>
            <a:r>
              <a:rPr b="0" lang="en-US" sz="2400" spc="-1" strike="noStrike">
                <a:solidFill>
                  <a:srgbClr val="000000"/>
                </a:solidFill>
                <a:latin typeface="Arial"/>
                <a:ea typeface="Hack"/>
              </a:rPr>
              <a:t>Po</a:t>
            </a:r>
            <a:r>
              <a:rPr b="0" lang="en-US" sz="2400" spc="-1" strike="noStrike">
                <a:solidFill>
                  <a:srgbClr val="000000"/>
                </a:solidFill>
                <a:latin typeface="Arial"/>
                <a:ea typeface="Hack"/>
              </a:rPr>
              <a:t>or </a:t>
            </a:r>
            <a:r>
              <a:rPr b="0" lang="en-US" sz="2400" spc="-1" strike="noStrike">
                <a:solidFill>
                  <a:srgbClr val="000000"/>
                </a:solidFill>
                <a:latin typeface="Arial"/>
                <a:ea typeface="Hack"/>
              </a:rPr>
              <a:t>per</a:t>
            </a:r>
            <a:r>
              <a:rPr b="0" lang="en-US" sz="2400" spc="-1" strike="noStrike">
                <a:solidFill>
                  <a:srgbClr val="000000"/>
                </a:solidFill>
                <a:latin typeface="Arial"/>
                <a:ea typeface="Hack"/>
              </a:rPr>
              <a:t>for</a:t>
            </a:r>
            <a:r>
              <a:rPr b="0" lang="en-US" sz="2400" spc="-1" strike="noStrike">
                <a:solidFill>
                  <a:srgbClr val="000000"/>
                </a:solidFill>
                <a:latin typeface="Arial"/>
                <a:ea typeface="Hack"/>
              </a:rPr>
              <a:t>ma</a:t>
            </a:r>
            <a:r>
              <a:rPr b="0" lang="en-US" sz="2400" spc="-1" strike="noStrike">
                <a:solidFill>
                  <a:srgbClr val="000000"/>
                </a:solidFill>
                <a:latin typeface="Arial"/>
                <a:ea typeface="Hack"/>
              </a:rPr>
              <a:t>nc</a:t>
            </a:r>
            <a:r>
              <a:rPr b="0" lang="en-US" sz="2400" spc="-1" strike="noStrike">
                <a:solidFill>
                  <a:srgbClr val="000000"/>
                </a:solidFill>
                <a:latin typeface="Arial"/>
                <a:ea typeface="Hack"/>
              </a:rPr>
              <a:t>e </a:t>
            </a:r>
            <a:r>
              <a:rPr b="0" lang="en-US" sz="2400" spc="-1" strike="noStrike">
                <a:solidFill>
                  <a:srgbClr val="000000"/>
                </a:solidFill>
                <a:latin typeface="Arial"/>
                <a:ea typeface="Hack"/>
              </a:rPr>
              <a:t>on </a:t>
            </a:r>
            <a:r>
              <a:rPr b="0" lang="en-US" sz="2400" spc="-1" strike="noStrike">
                <a:solidFill>
                  <a:srgbClr val="000000"/>
                </a:solidFill>
                <a:latin typeface="Arial"/>
                <a:ea typeface="Hack"/>
              </a:rPr>
              <a:t>the </a:t>
            </a:r>
            <a:r>
              <a:rPr b="0" lang="en-US" sz="2400" spc="-1" strike="noStrike">
                <a:solidFill>
                  <a:srgbClr val="000000"/>
                </a:solidFill>
                <a:latin typeface="Arial"/>
                <a:ea typeface="Hack"/>
              </a:rPr>
              <a:t>trai</a:t>
            </a:r>
            <a:r>
              <a:rPr b="0" lang="en-US" sz="2400" spc="-1" strike="noStrike">
                <a:solidFill>
                  <a:srgbClr val="000000"/>
                </a:solidFill>
                <a:latin typeface="Arial"/>
                <a:ea typeface="Hack"/>
              </a:rPr>
              <a:t>nin</a:t>
            </a:r>
            <a:r>
              <a:rPr b="0" lang="en-US" sz="2400" spc="-1" strike="noStrike">
                <a:solidFill>
                  <a:srgbClr val="000000"/>
                </a:solidFill>
                <a:latin typeface="Arial"/>
                <a:ea typeface="Hack"/>
              </a:rPr>
              <a:t>g </a:t>
            </a:r>
            <a:r>
              <a:rPr b="0" lang="en-US" sz="2400" spc="-1" strike="noStrike">
                <a:solidFill>
                  <a:srgbClr val="000000"/>
                </a:solidFill>
                <a:latin typeface="Arial"/>
                <a:ea typeface="Hack"/>
              </a:rPr>
              <a:t>dat</a:t>
            </a:r>
            <a:r>
              <a:rPr b="0" lang="en-US" sz="2400" spc="-1" strike="noStrike">
                <a:solidFill>
                  <a:srgbClr val="000000"/>
                </a:solidFill>
                <a:latin typeface="Arial"/>
                <a:ea typeface="Hack"/>
              </a:rPr>
              <a:t>a </a:t>
            </a:r>
            <a:r>
              <a:rPr b="0" lang="en-US" sz="2400" spc="-1" strike="noStrike">
                <a:solidFill>
                  <a:srgbClr val="000000"/>
                </a:solidFill>
                <a:latin typeface="Arial"/>
                <a:ea typeface="Hack"/>
              </a:rPr>
              <a:t>an</a:t>
            </a:r>
            <a:r>
              <a:rPr b="0" lang="en-US" sz="2400" spc="-1" strike="noStrike">
                <a:solidFill>
                  <a:srgbClr val="000000"/>
                </a:solidFill>
                <a:latin typeface="Arial"/>
                <a:ea typeface="Hack"/>
              </a:rPr>
              <a:t>d </a:t>
            </a:r>
            <a:r>
              <a:rPr b="0" lang="en-US" sz="2400" spc="-1" strike="noStrike">
                <a:solidFill>
                  <a:srgbClr val="000000"/>
                </a:solidFill>
                <a:latin typeface="Arial"/>
                <a:ea typeface="Hack"/>
              </a:rPr>
              <a:t>po</a:t>
            </a:r>
            <a:r>
              <a:rPr b="0" lang="en-US" sz="2400" spc="-1" strike="noStrike">
                <a:solidFill>
                  <a:srgbClr val="000000"/>
                </a:solidFill>
                <a:latin typeface="Arial"/>
                <a:ea typeface="Hack"/>
              </a:rPr>
              <a:t>or </a:t>
            </a:r>
            <a:r>
              <a:rPr b="0" lang="en-US" sz="2400" spc="-1" strike="noStrike">
                <a:solidFill>
                  <a:srgbClr val="000000"/>
                </a:solidFill>
                <a:latin typeface="Arial"/>
                <a:ea typeface="Hack"/>
              </a:rPr>
              <a:t>ge</a:t>
            </a:r>
            <a:r>
              <a:rPr b="0" lang="en-US" sz="2400" spc="-1" strike="noStrike">
                <a:solidFill>
                  <a:srgbClr val="000000"/>
                </a:solidFill>
                <a:latin typeface="Arial"/>
                <a:ea typeface="Hack"/>
              </a:rPr>
              <a:t>ner</a:t>
            </a:r>
            <a:r>
              <a:rPr b="0" lang="en-US" sz="2400" spc="-1" strike="noStrike">
                <a:solidFill>
                  <a:srgbClr val="000000"/>
                </a:solidFill>
                <a:latin typeface="Arial"/>
                <a:ea typeface="Hack"/>
              </a:rPr>
              <a:t>aliz</a:t>
            </a:r>
            <a:r>
              <a:rPr b="0" lang="en-US" sz="2400" spc="-1" strike="noStrike">
                <a:solidFill>
                  <a:srgbClr val="000000"/>
                </a:solidFill>
                <a:latin typeface="Arial"/>
                <a:ea typeface="Hack"/>
              </a:rPr>
              <a:t>ati</a:t>
            </a:r>
            <a:r>
              <a:rPr b="0" lang="en-US" sz="2400" spc="-1" strike="noStrike">
                <a:solidFill>
                  <a:srgbClr val="000000"/>
                </a:solidFill>
                <a:latin typeface="Arial"/>
                <a:ea typeface="Hack"/>
              </a:rPr>
              <a:t>on </a:t>
            </a:r>
            <a:r>
              <a:rPr b="0" lang="en-US" sz="2400" spc="-1" strike="noStrike">
                <a:solidFill>
                  <a:srgbClr val="000000"/>
                </a:solidFill>
                <a:latin typeface="Arial"/>
                <a:ea typeface="Hack"/>
              </a:rPr>
              <a:t>to </a:t>
            </a:r>
            <a:r>
              <a:rPr b="0" lang="en-US" sz="2400" spc="-1" strike="noStrike">
                <a:solidFill>
                  <a:srgbClr val="000000"/>
                </a:solidFill>
                <a:latin typeface="Arial"/>
                <a:ea typeface="Hack"/>
              </a:rPr>
              <a:t>oth</a:t>
            </a:r>
            <a:r>
              <a:rPr b="0" lang="en-US" sz="2400" spc="-1" strike="noStrike">
                <a:solidFill>
                  <a:srgbClr val="000000"/>
                </a:solidFill>
                <a:latin typeface="Arial"/>
                <a:ea typeface="Hack"/>
              </a:rPr>
              <a:t>er </a:t>
            </a:r>
            <a:r>
              <a:rPr b="0" lang="en-US" sz="2400" spc="-1" strike="noStrike">
                <a:solidFill>
                  <a:srgbClr val="000000"/>
                </a:solidFill>
                <a:latin typeface="Arial"/>
                <a:ea typeface="Hack"/>
              </a:rPr>
              <a:t>dat</a:t>
            </a:r>
            <a:r>
              <a:rPr b="0" lang="en-US" sz="2400" spc="-1" strike="noStrike">
                <a:solidFill>
                  <a:srgbClr val="000000"/>
                </a:solidFill>
                <a:latin typeface="Arial"/>
                <a:ea typeface="Hack"/>
              </a:rPr>
              <a:t>a</a:t>
            </a:r>
            <a:endParaRPr b="0" lang="en-US" sz="2400" spc="-1" strike="noStrike">
              <a:latin typeface="Arial"/>
            </a:endParaRPr>
          </a:p>
        </p:txBody>
      </p:sp>
      <p:pic>
        <p:nvPicPr>
          <p:cNvPr id="347" name="Picture 11" descr=""/>
          <p:cNvPicPr/>
          <p:nvPr/>
        </p:nvPicPr>
        <p:blipFill>
          <a:blip r:embed="rId1"/>
          <a:stretch/>
        </p:blipFill>
        <p:spPr>
          <a:xfrm>
            <a:off x="11110680" y="123840"/>
            <a:ext cx="927720" cy="978840"/>
          </a:xfrm>
          <a:prstGeom prst="rect">
            <a:avLst/>
          </a:prstGeom>
          <a:ln>
            <a:noFill/>
          </a:ln>
        </p:spPr>
      </p:pic>
      <p:sp>
        <p:nvSpPr>
          <p:cNvPr id="348" name="CustomShape 3"/>
          <p:cNvSpPr/>
          <p:nvPr/>
        </p:nvSpPr>
        <p:spPr>
          <a:xfrm>
            <a:off x="650268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49" name="CustomShape 4"/>
          <p:cNvSpPr/>
          <p:nvPr/>
        </p:nvSpPr>
        <p:spPr>
          <a:xfrm>
            <a:off x="3777120" y="624240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0" name="CustomShape 5"/>
          <p:cNvSpPr/>
          <p:nvPr/>
        </p:nvSpPr>
        <p:spPr>
          <a:xfrm>
            <a:off x="69483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1" name="CustomShape 6"/>
          <p:cNvSpPr/>
          <p:nvPr/>
        </p:nvSpPr>
        <p:spPr>
          <a:xfrm>
            <a:off x="85809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2" name="CustomShape 7"/>
          <p:cNvSpPr/>
          <p:nvPr/>
        </p:nvSpPr>
        <p:spPr>
          <a:xfrm>
            <a:off x="79275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3" name="CustomShape 8"/>
          <p:cNvSpPr/>
          <p:nvPr/>
        </p:nvSpPr>
        <p:spPr>
          <a:xfrm>
            <a:off x="74242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4" name="CustomShape 9"/>
          <p:cNvSpPr/>
          <p:nvPr/>
        </p:nvSpPr>
        <p:spPr>
          <a:xfrm>
            <a:off x="83412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5" name="CustomShape 10"/>
          <p:cNvSpPr/>
          <p:nvPr/>
        </p:nvSpPr>
        <p:spPr>
          <a:xfrm>
            <a:off x="72655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6" name="CustomShape 11"/>
          <p:cNvSpPr/>
          <p:nvPr/>
        </p:nvSpPr>
        <p:spPr>
          <a:xfrm>
            <a:off x="657216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7" name="CustomShape 12"/>
          <p:cNvSpPr/>
          <p:nvPr/>
        </p:nvSpPr>
        <p:spPr>
          <a:xfrm>
            <a:off x="914112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8" name="CustomShape 13"/>
          <p:cNvSpPr/>
          <p:nvPr/>
        </p:nvSpPr>
        <p:spPr>
          <a:xfrm>
            <a:off x="874620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9" name="CustomShape 14"/>
          <p:cNvSpPr/>
          <p:nvPr/>
        </p:nvSpPr>
        <p:spPr>
          <a:xfrm>
            <a:off x="7566840" y="6356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0" name="CustomShape 15"/>
          <p:cNvSpPr/>
          <p:nvPr/>
        </p:nvSpPr>
        <p:spPr>
          <a:xfrm>
            <a:off x="9368280" y="6356160"/>
            <a:ext cx="2809800" cy="49536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361" name="Picture 12" descr=""/>
          <p:cNvPicPr/>
          <p:nvPr/>
        </p:nvPicPr>
        <p:blipFill>
          <a:blip r:embed="rId2"/>
          <a:srcRect l="0" t="0" r="34539" b="73477"/>
          <a:stretch/>
        </p:blipFill>
        <p:spPr>
          <a:xfrm>
            <a:off x="7938000" y="6074280"/>
            <a:ext cx="4242240" cy="777240"/>
          </a:xfrm>
          <a:prstGeom prst="rect">
            <a:avLst/>
          </a:prstGeom>
          <a:ln>
            <a:noFill/>
          </a:ln>
          <a:effectLst>
            <a:outerShdw algn="tl" blurRad="50800" dir="2700000" dist="38100" rotWithShape="0">
              <a:srgbClr val="000000">
                <a:alpha val="40000"/>
              </a:srgbClr>
            </a:outerShdw>
          </a:effectLst>
        </p:spPr>
      </p:pic>
      <p:pic>
        <p:nvPicPr>
          <p:cNvPr id="362" name="Picture 13" descr=""/>
          <p:cNvPicPr/>
          <p:nvPr/>
        </p:nvPicPr>
        <p:blipFill>
          <a:blip r:embed="rId3"/>
          <a:srcRect l="0" t="0" r="34539" b="73472"/>
          <a:stretch/>
        </p:blipFill>
        <p:spPr>
          <a:xfrm>
            <a:off x="7146360" y="5930640"/>
            <a:ext cx="5042520" cy="924120"/>
          </a:xfrm>
          <a:prstGeom prst="rect">
            <a:avLst/>
          </a:prstGeom>
          <a:ln>
            <a:noFill/>
          </a:ln>
          <a:effectLst>
            <a:outerShdw algn="tl" blurRad="50800" dir="2700000" dist="38100" rotWithShape="0">
              <a:srgbClr val="000000">
                <a:alpha val="40000"/>
              </a:srgbClr>
            </a:outerShdw>
          </a:effectLst>
        </p:spPr>
      </p:pic>
      <p:sp>
        <p:nvSpPr>
          <p:cNvPr id="363" name="CustomShape 16"/>
          <p:cNvSpPr/>
          <p:nvPr/>
        </p:nvSpPr>
        <p:spPr>
          <a:xfrm>
            <a:off x="10149840" y="6473160"/>
            <a:ext cx="2027880" cy="361800"/>
          </a:xfrm>
          <a:prstGeom prst="rect">
            <a:avLst/>
          </a:prstGeom>
          <a:solidFill>
            <a:schemeClr val="bg1"/>
          </a:solid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latin typeface="Hack"/>
                <a:ea typeface="Hack"/>
              </a:rPr>
              <a:t>Grow Through</a:t>
            </a:r>
            <a:endParaRPr b="0" lang="en-US" sz="1800" spc="-1" strike="noStrike">
              <a:latin typeface="Arial"/>
            </a:endParaRPr>
          </a:p>
        </p:txBody>
      </p:sp>
      <p:pic>
        <p:nvPicPr>
          <p:cNvPr id="364" name="Picture 14" descr=""/>
          <p:cNvPicPr/>
          <p:nvPr/>
        </p:nvPicPr>
        <p:blipFill>
          <a:blip r:embed="rId4"/>
          <a:srcRect l="0" t="0" r="34539" b="73474"/>
          <a:stretch/>
        </p:blipFill>
        <p:spPr>
          <a:xfrm>
            <a:off x="8629560" y="6203160"/>
            <a:ext cx="3559320" cy="651600"/>
          </a:xfrm>
          <a:prstGeom prst="rect">
            <a:avLst/>
          </a:prstGeom>
          <a:ln>
            <a:noFill/>
          </a:ln>
          <a:effectLst>
            <a:outerShdw algn="tl" blurRad="50800" dir="2700000" dist="38100" rotWithShape="0">
              <a:srgbClr val="000000">
                <a:alpha val="40000"/>
              </a:srgbClr>
            </a:outerShdw>
          </a:effectLst>
        </p:spPr>
      </p:pic>
      <p:sp>
        <p:nvSpPr>
          <p:cNvPr id="365" name="CustomShape 17"/>
          <p:cNvSpPr/>
          <p:nvPr/>
        </p:nvSpPr>
        <p:spPr>
          <a:xfrm>
            <a:off x="96660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6" name="CustomShape 18"/>
          <p:cNvSpPr/>
          <p:nvPr/>
        </p:nvSpPr>
        <p:spPr>
          <a:xfrm>
            <a:off x="259884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7" name="CustomShape 19"/>
          <p:cNvSpPr/>
          <p:nvPr/>
        </p:nvSpPr>
        <p:spPr>
          <a:xfrm>
            <a:off x="194544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8" name="CustomShape 20"/>
          <p:cNvSpPr/>
          <p:nvPr/>
        </p:nvSpPr>
        <p:spPr>
          <a:xfrm>
            <a:off x="1442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9" name="CustomShape 21"/>
          <p:cNvSpPr/>
          <p:nvPr/>
        </p:nvSpPr>
        <p:spPr>
          <a:xfrm>
            <a:off x="309240" y="62373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0" name="CustomShape 22"/>
          <p:cNvSpPr/>
          <p:nvPr/>
        </p:nvSpPr>
        <p:spPr>
          <a:xfrm>
            <a:off x="0" y="635616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71" name="CustomShape 23"/>
          <p:cNvSpPr/>
          <p:nvPr/>
        </p:nvSpPr>
        <p:spPr>
          <a:xfrm>
            <a:off x="235908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2" name="CustomShape 24"/>
          <p:cNvSpPr/>
          <p:nvPr/>
        </p:nvSpPr>
        <p:spPr>
          <a:xfrm>
            <a:off x="128376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3" name="CustomShape 25"/>
          <p:cNvSpPr/>
          <p:nvPr/>
        </p:nvSpPr>
        <p:spPr>
          <a:xfrm>
            <a:off x="59004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74" name="CustomShape 26"/>
          <p:cNvSpPr/>
          <p:nvPr/>
        </p:nvSpPr>
        <p:spPr>
          <a:xfrm>
            <a:off x="3159000" y="62384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5" name="CustomShape 27"/>
          <p:cNvSpPr/>
          <p:nvPr/>
        </p:nvSpPr>
        <p:spPr>
          <a:xfrm>
            <a:off x="2764080" y="6347160"/>
            <a:ext cx="1341720" cy="49536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6" name="CustomShape 28"/>
          <p:cNvSpPr/>
          <p:nvPr/>
        </p:nvSpPr>
        <p:spPr>
          <a:xfrm>
            <a:off x="158472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77" name="CustomShape 29"/>
          <p:cNvSpPr/>
          <p:nvPr/>
        </p:nvSpPr>
        <p:spPr>
          <a:xfrm>
            <a:off x="3468960" y="6351480"/>
            <a:ext cx="1341720" cy="49536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78" name="CustomShape 30"/>
          <p:cNvSpPr/>
          <p:nvPr/>
        </p:nvSpPr>
        <p:spPr>
          <a:xfrm>
            <a:off x="4413960" y="626364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9" name="CustomShape 31"/>
          <p:cNvSpPr/>
          <p:nvPr/>
        </p:nvSpPr>
        <p:spPr>
          <a:xfrm>
            <a:off x="6046560" y="625176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0" name="CustomShape 32"/>
          <p:cNvSpPr/>
          <p:nvPr/>
        </p:nvSpPr>
        <p:spPr>
          <a:xfrm>
            <a:off x="539316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1" name="CustomShape 33"/>
          <p:cNvSpPr/>
          <p:nvPr/>
        </p:nvSpPr>
        <p:spPr>
          <a:xfrm>
            <a:off x="4889880" y="6250680"/>
            <a:ext cx="1341720" cy="49536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2" name="CustomShape 34"/>
          <p:cNvSpPr/>
          <p:nvPr/>
        </p:nvSpPr>
        <p:spPr>
          <a:xfrm>
            <a:off x="5806800" y="634284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3" name="CustomShape 35"/>
          <p:cNvSpPr/>
          <p:nvPr/>
        </p:nvSpPr>
        <p:spPr>
          <a:xfrm>
            <a:off x="4731120" y="6329880"/>
            <a:ext cx="1341720" cy="49536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4" name="CustomShape 36"/>
          <p:cNvSpPr/>
          <p:nvPr/>
        </p:nvSpPr>
        <p:spPr>
          <a:xfrm>
            <a:off x="403740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85" name="CustomShape 37"/>
          <p:cNvSpPr/>
          <p:nvPr/>
        </p:nvSpPr>
        <p:spPr>
          <a:xfrm>
            <a:off x="6221520" y="635940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86" name="CustomShape 38"/>
          <p:cNvSpPr/>
          <p:nvPr/>
        </p:nvSpPr>
        <p:spPr>
          <a:xfrm>
            <a:off x="5032080" y="6356160"/>
            <a:ext cx="1341720" cy="49536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387" name="" descr=""/>
          <p:cNvPicPr/>
          <p:nvPr/>
        </p:nvPicPr>
        <p:blipFill>
          <a:blip r:embed="rId5"/>
          <a:stretch/>
        </p:blipFill>
        <p:spPr>
          <a:xfrm>
            <a:off x="1378440" y="2723760"/>
            <a:ext cx="9434880" cy="3278880"/>
          </a:xfrm>
          <a:prstGeom prst="rect">
            <a:avLst/>
          </a:prstGeom>
          <a:ln>
            <a:noFill/>
          </a:ln>
        </p:spPr>
      </p:pic>
      <p:sp>
        <p:nvSpPr>
          <p:cNvPr id="388" name="CustomShape 39"/>
          <p:cNvSpPr/>
          <p:nvPr/>
        </p:nvSpPr>
        <p:spPr>
          <a:xfrm>
            <a:off x="4389120" y="2632320"/>
            <a:ext cx="3291840" cy="3291840"/>
          </a:xfrm>
          <a:prstGeom prst="rect">
            <a:avLst/>
          </a:prstGeom>
          <a:solidFill>
            <a:srgbClr val="ffffff"/>
          </a:solidFill>
          <a:ln>
            <a:solidFill>
              <a:srgbClr val="ffffff"/>
            </a:solidFill>
          </a:ln>
        </p:spPr>
        <p:style>
          <a:lnRef idx="0"/>
          <a:fillRef idx="0"/>
          <a:effectRef idx="0"/>
          <a:fontRef idx="minor"/>
        </p:style>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321</TotalTime>
  <Application>LibreOffice/6.0.7.3$Linux_X86_64 LibreOffice_project/00m0$Build-3</Application>
  <Words>5</Words>
  <Paragraphs>4</Paragraphs>
  <Company>HP</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2020-10-12T20:39:28Z</dcterms:created>
  <dc:creator>maria</dc:creator>
  <dc:description/>
  <dc:language>en-US</dc:language>
  <cp:lastModifiedBy/>
  <dcterms:modified xsi:type="dcterms:W3CDTF">2020-12-26T23:53:00Z</dcterms:modified>
  <cp:revision>31</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HP</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0</vt:bool>
  </property>
  <property fmtid="{D5CDD505-2E9C-101B-9397-08002B2CF9AE}" pid="11" name="ShareDoc">
    <vt:bool>0</vt:bool>
  </property>
  <property fmtid="{D5CDD505-2E9C-101B-9397-08002B2CF9AE}" pid="12" name="Slides">
    <vt:i4>2</vt:i4>
  </property>
</Properties>
</file>